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57" r:id="rId6"/>
    <p:sldId id="258" r:id="rId7"/>
    <p:sldId id="260" r:id="rId8"/>
    <p:sldId id="261" r:id="rId9"/>
    <p:sldId id="264" r:id="rId10"/>
    <p:sldId id="262" r:id="rId11"/>
    <p:sldId id="263" r:id="rId12"/>
    <p:sldId id="265" r:id="rId13"/>
    <p:sldId id="266" r:id="rId14"/>
    <p:sldId id="267" r:id="rId15"/>
    <p:sldId id="268" r:id="rId16"/>
    <p:sldId id="269" r:id="rId17"/>
    <p:sldId id="270" r:id="rId18"/>
    <p:sldId id="271" r:id="rId19"/>
    <p:sldId id="272" r:id="rId20"/>
    <p:sldId id="273" r:id="rId21"/>
    <p:sldId id="275" r:id="rId22"/>
    <p:sldId id="274" r:id="rId23"/>
    <p:sldId id="276" r:id="rId24"/>
    <p:sldId id="277" r:id="rId25"/>
    <p:sldId id="278" r:id="rId26"/>
    <p:sldId id="279" r:id="rId27"/>
    <p:sldId id="280" r:id="rId28"/>
    <p:sldId id="281" r:id="rId29"/>
    <p:sldId id="284" r:id="rId30"/>
    <p:sldId id="285"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CE9AE-19B8-413C-8743-6F621EE0F882}" v="36" dt="2024-10-25T17:38:29.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CB546-4FF9-4EE8-8751-5F1805A7BF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F152501-CA31-45F4-88BB-DC2807D187AA}">
      <dgm:prSet/>
      <dgm:spPr/>
      <dgm:t>
        <a:bodyPr/>
        <a:lstStyle/>
        <a:p>
          <a:r>
            <a:rPr lang="en-US"/>
            <a:t>A state of being sound</a:t>
          </a:r>
        </a:p>
      </dgm:t>
    </dgm:pt>
    <dgm:pt modelId="{1DF649B8-9388-4B19-B346-B4697643941E}" type="parTrans" cxnId="{A6EB408F-A943-4962-B483-8811C109EB7C}">
      <dgm:prSet/>
      <dgm:spPr/>
      <dgm:t>
        <a:bodyPr/>
        <a:lstStyle/>
        <a:p>
          <a:endParaRPr lang="en-US"/>
        </a:p>
      </dgm:t>
    </dgm:pt>
    <dgm:pt modelId="{9EF18874-E781-45C1-A981-B3836065D3D3}" type="sibTrans" cxnId="{A6EB408F-A943-4962-B483-8811C109EB7C}">
      <dgm:prSet/>
      <dgm:spPr/>
      <dgm:t>
        <a:bodyPr/>
        <a:lstStyle/>
        <a:p>
          <a:endParaRPr lang="en-US"/>
        </a:p>
      </dgm:t>
    </dgm:pt>
    <dgm:pt modelId="{3F8F17D5-1633-4D91-8D8C-60C9750CAE8F}">
      <dgm:prSet/>
      <dgm:spPr/>
      <dgm:t>
        <a:bodyPr/>
        <a:lstStyle/>
        <a:p>
          <a:r>
            <a:rPr lang="en-US"/>
            <a:t>Absence of disease</a:t>
          </a:r>
        </a:p>
      </dgm:t>
    </dgm:pt>
    <dgm:pt modelId="{C1579228-9F29-47A8-9BCC-969ABF4EE0D7}" type="parTrans" cxnId="{3B73D15E-C6FD-4D4A-A965-BE58BCF7B95C}">
      <dgm:prSet/>
      <dgm:spPr/>
      <dgm:t>
        <a:bodyPr/>
        <a:lstStyle/>
        <a:p>
          <a:endParaRPr lang="en-US"/>
        </a:p>
      </dgm:t>
    </dgm:pt>
    <dgm:pt modelId="{84EFC5D5-8B38-4D0D-826D-554E704E7BA8}" type="sibTrans" cxnId="{3B73D15E-C6FD-4D4A-A965-BE58BCF7B95C}">
      <dgm:prSet/>
      <dgm:spPr/>
      <dgm:t>
        <a:bodyPr/>
        <a:lstStyle/>
        <a:p>
          <a:endParaRPr lang="en-US"/>
        </a:p>
      </dgm:t>
    </dgm:pt>
    <dgm:pt modelId="{AE998A2B-555D-4723-928E-F3691A88A011}">
      <dgm:prSet/>
      <dgm:spPr/>
      <dgm:t>
        <a:bodyPr/>
        <a:lstStyle/>
        <a:p>
          <a:r>
            <a:rPr lang="en-US" dirty="0"/>
            <a:t>A level of functional and metabolic efficiency of a living being</a:t>
          </a:r>
        </a:p>
      </dgm:t>
    </dgm:pt>
    <dgm:pt modelId="{84E17420-9803-43A0-86F7-F4AC3E6C2059}" type="parTrans" cxnId="{9D277B69-D1CA-4DAC-91BE-9EFE7480FB86}">
      <dgm:prSet/>
      <dgm:spPr/>
      <dgm:t>
        <a:bodyPr/>
        <a:lstStyle/>
        <a:p>
          <a:endParaRPr lang="en-US"/>
        </a:p>
      </dgm:t>
    </dgm:pt>
    <dgm:pt modelId="{1C460C40-4B09-4FE8-A9ED-FDBE9B42E862}" type="sibTrans" cxnId="{9D277B69-D1CA-4DAC-91BE-9EFE7480FB86}">
      <dgm:prSet/>
      <dgm:spPr/>
      <dgm:t>
        <a:bodyPr/>
        <a:lstStyle/>
        <a:p>
          <a:endParaRPr lang="en-US"/>
        </a:p>
      </dgm:t>
    </dgm:pt>
    <dgm:pt modelId="{B6486B2F-2387-4BBE-94AB-24AC5F8E6168}">
      <dgm:prSet/>
      <dgm:spPr/>
      <dgm:t>
        <a:bodyPr/>
        <a:lstStyle/>
        <a:p>
          <a:r>
            <a:rPr lang="en-US"/>
            <a:t>According  to </a:t>
          </a:r>
          <a:r>
            <a:rPr lang="en-US" b="1"/>
            <a:t>WHO</a:t>
          </a:r>
          <a:r>
            <a:rPr lang="en-US"/>
            <a:t> :</a:t>
          </a:r>
        </a:p>
      </dgm:t>
    </dgm:pt>
    <dgm:pt modelId="{0E3099CD-DEF0-4E8A-81F6-B2FF464289FF}" type="parTrans" cxnId="{99ABD6A7-B21B-442B-A792-7D306ADA9C64}">
      <dgm:prSet/>
      <dgm:spPr/>
      <dgm:t>
        <a:bodyPr/>
        <a:lstStyle/>
        <a:p>
          <a:endParaRPr lang="en-US"/>
        </a:p>
      </dgm:t>
    </dgm:pt>
    <dgm:pt modelId="{F855CFB4-6C8C-44C1-8E51-19269F448D34}" type="sibTrans" cxnId="{99ABD6A7-B21B-442B-A792-7D306ADA9C64}">
      <dgm:prSet/>
      <dgm:spPr/>
      <dgm:t>
        <a:bodyPr/>
        <a:lstStyle/>
        <a:p>
          <a:endParaRPr lang="en-US"/>
        </a:p>
      </dgm:t>
    </dgm:pt>
    <dgm:pt modelId="{3738FD95-3760-4623-8EB5-DC793ECB7E23}">
      <dgm:prSet custT="1"/>
      <dgm:spPr/>
      <dgm:t>
        <a:bodyPr/>
        <a:lstStyle/>
        <a:p>
          <a:r>
            <a:rPr lang="en-US" sz="2000" dirty="0"/>
            <a:t>It’s  a state of complete physical, mental, social well being &amp; not merely the absence of disease or infirmity.</a:t>
          </a:r>
        </a:p>
      </dgm:t>
    </dgm:pt>
    <dgm:pt modelId="{38B88AD8-2906-4A45-BFCA-D1D299B50F3F}" type="parTrans" cxnId="{C4725B1C-F886-48C2-BBFD-5E5718332EC1}">
      <dgm:prSet/>
      <dgm:spPr/>
      <dgm:t>
        <a:bodyPr/>
        <a:lstStyle/>
        <a:p>
          <a:endParaRPr lang="en-US"/>
        </a:p>
      </dgm:t>
    </dgm:pt>
    <dgm:pt modelId="{367222B3-EE52-47DA-B340-20311BFDC672}" type="sibTrans" cxnId="{C4725B1C-F886-48C2-BBFD-5E5718332EC1}">
      <dgm:prSet/>
      <dgm:spPr/>
      <dgm:t>
        <a:bodyPr/>
        <a:lstStyle/>
        <a:p>
          <a:endParaRPr lang="en-US"/>
        </a:p>
      </dgm:t>
    </dgm:pt>
    <dgm:pt modelId="{22D3B69E-5085-463C-827E-D5ED5A042719}">
      <dgm:prSet custT="1"/>
      <dgm:spPr/>
      <dgm:t>
        <a:bodyPr/>
        <a:lstStyle/>
        <a:p>
          <a:r>
            <a:rPr lang="en-US" sz="2000" b="1" dirty="0"/>
            <a:t>Recent Definition (by WHO): </a:t>
          </a:r>
          <a:r>
            <a:rPr lang="en-US" sz="2000" dirty="0"/>
            <a:t> </a:t>
          </a:r>
        </a:p>
      </dgm:t>
    </dgm:pt>
    <dgm:pt modelId="{7D3439CA-9A74-4536-B118-ED833A74799E}" type="parTrans" cxnId="{BCE10AB1-3CAA-4E9F-B4C5-A7CD5F71FDB7}">
      <dgm:prSet/>
      <dgm:spPr/>
      <dgm:t>
        <a:bodyPr/>
        <a:lstStyle/>
        <a:p>
          <a:endParaRPr lang="en-US"/>
        </a:p>
      </dgm:t>
    </dgm:pt>
    <dgm:pt modelId="{84E4096C-0013-4695-ABC0-E2CF7368C0C2}" type="sibTrans" cxnId="{BCE10AB1-3CAA-4E9F-B4C5-A7CD5F71FDB7}">
      <dgm:prSet/>
      <dgm:spPr/>
      <dgm:t>
        <a:bodyPr/>
        <a:lstStyle/>
        <a:p>
          <a:endParaRPr lang="en-US"/>
        </a:p>
      </dgm:t>
    </dgm:pt>
    <dgm:pt modelId="{B8D050D0-6033-4DDC-A714-A3988F417321}">
      <dgm:prSet custT="1"/>
      <dgm:spPr/>
      <dgm:t>
        <a:bodyPr/>
        <a:lstStyle/>
        <a:p>
          <a:r>
            <a:rPr lang="en-US" sz="2000" dirty="0"/>
            <a:t>It’s a</a:t>
          </a:r>
          <a:r>
            <a:rPr lang="en-US" sz="2000" b="1" dirty="0"/>
            <a:t> dynamic </a:t>
          </a:r>
          <a:r>
            <a:rPr lang="en-US" sz="2000" dirty="0"/>
            <a:t>state of complete physical, mental, social &amp; </a:t>
          </a:r>
          <a:r>
            <a:rPr lang="en-US" sz="2000" b="1" dirty="0"/>
            <a:t>spiritual</a:t>
          </a:r>
          <a:r>
            <a:rPr lang="en-US" sz="2000" dirty="0"/>
            <a:t> well being &amp; not merely the absence of disease or infirmity</a:t>
          </a:r>
          <a:r>
            <a:rPr lang="en-US" sz="1500" dirty="0"/>
            <a:t>.</a:t>
          </a:r>
        </a:p>
      </dgm:t>
    </dgm:pt>
    <dgm:pt modelId="{4DD11D54-73B0-41A3-BDA7-A6D473B235D2}" type="parTrans" cxnId="{4CB02F42-B5C6-4069-924F-B4B62381B9CF}">
      <dgm:prSet/>
      <dgm:spPr/>
      <dgm:t>
        <a:bodyPr/>
        <a:lstStyle/>
        <a:p>
          <a:endParaRPr lang="en-US"/>
        </a:p>
      </dgm:t>
    </dgm:pt>
    <dgm:pt modelId="{2216F1BB-9C7D-4848-BEF1-794D36061693}" type="sibTrans" cxnId="{4CB02F42-B5C6-4069-924F-B4B62381B9CF}">
      <dgm:prSet/>
      <dgm:spPr/>
      <dgm:t>
        <a:bodyPr/>
        <a:lstStyle/>
        <a:p>
          <a:endParaRPr lang="en-US"/>
        </a:p>
      </dgm:t>
    </dgm:pt>
    <dgm:pt modelId="{6090DEB9-9C59-472B-A344-76D835587BAF}" type="pres">
      <dgm:prSet presAssocID="{B6ECB546-4FF9-4EE8-8751-5F1805A7BFE3}" presName="linear" presStyleCnt="0">
        <dgm:presLayoutVars>
          <dgm:animLvl val="lvl"/>
          <dgm:resizeHandles val="exact"/>
        </dgm:presLayoutVars>
      </dgm:prSet>
      <dgm:spPr/>
    </dgm:pt>
    <dgm:pt modelId="{82FCFD03-FDCC-4EC8-AB98-201871206425}" type="pres">
      <dgm:prSet presAssocID="{AF152501-CA31-45F4-88BB-DC2807D187AA}" presName="parentText" presStyleLbl="node1" presStyleIdx="0" presStyleCnt="4" custLinFactNeighborX="429" custLinFactNeighborY="88073">
        <dgm:presLayoutVars>
          <dgm:chMax val="0"/>
          <dgm:bulletEnabled val="1"/>
        </dgm:presLayoutVars>
      </dgm:prSet>
      <dgm:spPr/>
    </dgm:pt>
    <dgm:pt modelId="{8F17AEB5-5968-496E-8173-A18D4051BF42}" type="pres">
      <dgm:prSet presAssocID="{9EF18874-E781-45C1-A981-B3836065D3D3}" presName="spacer" presStyleCnt="0"/>
      <dgm:spPr/>
    </dgm:pt>
    <dgm:pt modelId="{07E8CAAF-568B-4F00-8776-426AC6ED241A}" type="pres">
      <dgm:prSet presAssocID="{3F8F17D5-1633-4D91-8D8C-60C9750CAE8F}" presName="parentText" presStyleLbl="node1" presStyleIdx="1" presStyleCnt="4" custLinFactY="5127" custLinFactNeighborX="-859" custLinFactNeighborY="100000">
        <dgm:presLayoutVars>
          <dgm:chMax val="0"/>
          <dgm:bulletEnabled val="1"/>
        </dgm:presLayoutVars>
      </dgm:prSet>
      <dgm:spPr/>
    </dgm:pt>
    <dgm:pt modelId="{8CE3BB03-F44C-4583-B385-ECF439322B1D}" type="pres">
      <dgm:prSet presAssocID="{84EFC5D5-8B38-4D0D-826D-554E704E7BA8}" presName="spacer" presStyleCnt="0"/>
      <dgm:spPr/>
    </dgm:pt>
    <dgm:pt modelId="{91D7A22E-04F9-4A82-8D49-85702FC30766}" type="pres">
      <dgm:prSet presAssocID="{AE998A2B-555D-4723-928E-F3691A88A011}" presName="parentText" presStyleLbl="node1" presStyleIdx="2" presStyleCnt="4" custLinFactY="9274" custLinFactNeighborX="-644" custLinFactNeighborY="100000">
        <dgm:presLayoutVars>
          <dgm:chMax val="0"/>
          <dgm:bulletEnabled val="1"/>
        </dgm:presLayoutVars>
      </dgm:prSet>
      <dgm:spPr/>
    </dgm:pt>
    <dgm:pt modelId="{4AB5D2F9-0E3C-4CC7-AFE3-D87AE0990494}" type="pres">
      <dgm:prSet presAssocID="{1C460C40-4B09-4FE8-A9ED-FDBE9B42E862}" presName="spacer" presStyleCnt="0"/>
      <dgm:spPr/>
    </dgm:pt>
    <dgm:pt modelId="{CE7AC5FA-5E10-40D0-B0B8-A1D8C1EDE3C7}" type="pres">
      <dgm:prSet presAssocID="{B6486B2F-2387-4BBE-94AB-24AC5F8E6168}" presName="parentText" presStyleLbl="node1" presStyleIdx="3" presStyleCnt="4" custScaleY="160805" custLinFactNeighborX="-215" custLinFactNeighborY="5594">
        <dgm:presLayoutVars>
          <dgm:chMax val="0"/>
          <dgm:bulletEnabled val="1"/>
        </dgm:presLayoutVars>
      </dgm:prSet>
      <dgm:spPr/>
    </dgm:pt>
    <dgm:pt modelId="{CCFEEF8E-09A8-4CE4-A6F2-8176B92E88AA}" type="pres">
      <dgm:prSet presAssocID="{B6486B2F-2387-4BBE-94AB-24AC5F8E6168}" presName="childText" presStyleLbl="revTx" presStyleIdx="0" presStyleCnt="1" custScaleY="160671" custLinFactY="55534" custLinFactNeighborX="215" custLinFactNeighborY="100000">
        <dgm:presLayoutVars>
          <dgm:bulletEnabled val="1"/>
        </dgm:presLayoutVars>
      </dgm:prSet>
      <dgm:spPr/>
    </dgm:pt>
  </dgm:ptLst>
  <dgm:cxnLst>
    <dgm:cxn modelId="{2308F703-B6D2-448D-B7EE-B1A44269E4A3}" type="presOf" srcId="{B6ECB546-4FF9-4EE8-8751-5F1805A7BFE3}" destId="{6090DEB9-9C59-472B-A344-76D835587BAF}" srcOrd="0" destOrd="0" presId="urn:microsoft.com/office/officeart/2005/8/layout/vList2"/>
    <dgm:cxn modelId="{C4725B1C-F886-48C2-BBFD-5E5718332EC1}" srcId="{B6486B2F-2387-4BBE-94AB-24AC5F8E6168}" destId="{3738FD95-3760-4623-8EB5-DC793ECB7E23}" srcOrd="0" destOrd="0" parTransId="{38B88AD8-2906-4A45-BFCA-D1D299B50F3F}" sibTransId="{367222B3-EE52-47DA-B340-20311BFDC672}"/>
    <dgm:cxn modelId="{5566BE2C-FD2A-44BB-B1C5-87B92BBCE729}" type="presOf" srcId="{AF152501-CA31-45F4-88BB-DC2807D187AA}" destId="{82FCFD03-FDCC-4EC8-AB98-201871206425}" srcOrd="0" destOrd="0" presId="urn:microsoft.com/office/officeart/2005/8/layout/vList2"/>
    <dgm:cxn modelId="{3B73D15E-C6FD-4D4A-A965-BE58BCF7B95C}" srcId="{B6ECB546-4FF9-4EE8-8751-5F1805A7BFE3}" destId="{3F8F17D5-1633-4D91-8D8C-60C9750CAE8F}" srcOrd="1" destOrd="0" parTransId="{C1579228-9F29-47A8-9BCC-969ABF4EE0D7}" sibTransId="{84EFC5D5-8B38-4D0D-826D-554E704E7BA8}"/>
    <dgm:cxn modelId="{4CB02F42-B5C6-4069-924F-B4B62381B9CF}" srcId="{B6486B2F-2387-4BBE-94AB-24AC5F8E6168}" destId="{B8D050D0-6033-4DDC-A714-A3988F417321}" srcOrd="2" destOrd="0" parTransId="{4DD11D54-73B0-41A3-BDA7-A6D473B235D2}" sibTransId="{2216F1BB-9C7D-4848-BEF1-794D36061693}"/>
    <dgm:cxn modelId="{626D3B49-9921-49A3-9398-1B783F47E06C}" type="presOf" srcId="{B6486B2F-2387-4BBE-94AB-24AC5F8E6168}" destId="{CE7AC5FA-5E10-40D0-B0B8-A1D8C1EDE3C7}" srcOrd="0" destOrd="0" presId="urn:microsoft.com/office/officeart/2005/8/layout/vList2"/>
    <dgm:cxn modelId="{9D277B69-D1CA-4DAC-91BE-9EFE7480FB86}" srcId="{B6ECB546-4FF9-4EE8-8751-5F1805A7BFE3}" destId="{AE998A2B-555D-4723-928E-F3691A88A011}" srcOrd="2" destOrd="0" parTransId="{84E17420-9803-43A0-86F7-F4AC3E6C2059}" sibTransId="{1C460C40-4B09-4FE8-A9ED-FDBE9B42E862}"/>
    <dgm:cxn modelId="{F450FF6F-5AA9-4AF0-90AC-81D13CC1DB83}" type="presOf" srcId="{3F8F17D5-1633-4D91-8D8C-60C9750CAE8F}" destId="{07E8CAAF-568B-4F00-8776-426AC6ED241A}" srcOrd="0" destOrd="0" presId="urn:microsoft.com/office/officeart/2005/8/layout/vList2"/>
    <dgm:cxn modelId="{A6EB408F-A943-4962-B483-8811C109EB7C}" srcId="{B6ECB546-4FF9-4EE8-8751-5F1805A7BFE3}" destId="{AF152501-CA31-45F4-88BB-DC2807D187AA}" srcOrd="0" destOrd="0" parTransId="{1DF649B8-9388-4B19-B346-B4697643941E}" sibTransId="{9EF18874-E781-45C1-A981-B3836065D3D3}"/>
    <dgm:cxn modelId="{99AB0096-0618-4EAA-8B3F-5E0DD88A990D}" type="presOf" srcId="{B8D050D0-6033-4DDC-A714-A3988F417321}" destId="{CCFEEF8E-09A8-4CE4-A6F2-8176B92E88AA}" srcOrd="0" destOrd="2" presId="urn:microsoft.com/office/officeart/2005/8/layout/vList2"/>
    <dgm:cxn modelId="{A2FEC59A-41F5-4405-B6C9-75C0AEBA4C5B}" type="presOf" srcId="{3738FD95-3760-4623-8EB5-DC793ECB7E23}" destId="{CCFEEF8E-09A8-4CE4-A6F2-8176B92E88AA}" srcOrd="0" destOrd="0" presId="urn:microsoft.com/office/officeart/2005/8/layout/vList2"/>
    <dgm:cxn modelId="{99ABD6A7-B21B-442B-A792-7D306ADA9C64}" srcId="{B6ECB546-4FF9-4EE8-8751-5F1805A7BFE3}" destId="{B6486B2F-2387-4BBE-94AB-24AC5F8E6168}" srcOrd="3" destOrd="0" parTransId="{0E3099CD-DEF0-4E8A-81F6-B2FF464289FF}" sibTransId="{F855CFB4-6C8C-44C1-8E51-19269F448D34}"/>
    <dgm:cxn modelId="{BCE10AB1-3CAA-4E9F-B4C5-A7CD5F71FDB7}" srcId="{B6486B2F-2387-4BBE-94AB-24AC5F8E6168}" destId="{22D3B69E-5085-463C-827E-D5ED5A042719}" srcOrd="1" destOrd="0" parTransId="{7D3439CA-9A74-4536-B118-ED833A74799E}" sibTransId="{84E4096C-0013-4695-ABC0-E2CF7368C0C2}"/>
    <dgm:cxn modelId="{814396D1-9B07-4DAB-85D0-4F2A502857A5}" type="presOf" srcId="{22D3B69E-5085-463C-827E-D5ED5A042719}" destId="{CCFEEF8E-09A8-4CE4-A6F2-8176B92E88AA}" srcOrd="0" destOrd="1" presId="urn:microsoft.com/office/officeart/2005/8/layout/vList2"/>
    <dgm:cxn modelId="{6864EBF1-47C0-464B-A65B-1C344813AEAA}" type="presOf" srcId="{AE998A2B-555D-4723-928E-F3691A88A011}" destId="{91D7A22E-04F9-4A82-8D49-85702FC30766}" srcOrd="0" destOrd="0" presId="urn:microsoft.com/office/officeart/2005/8/layout/vList2"/>
    <dgm:cxn modelId="{064FD13D-68E6-4A11-B76F-6D0E8B70DAFA}" type="presParOf" srcId="{6090DEB9-9C59-472B-A344-76D835587BAF}" destId="{82FCFD03-FDCC-4EC8-AB98-201871206425}" srcOrd="0" destOrd="0" presId="urn:microsoft.com/office/officeart/2005/8/layout/vList2"/>
    <dgm:cxn modelId="{3FE777A4-55B7-46F5-9AE0-E19381EB6102}" type="presParOf" srcId="{6090DEB9-9C59-472B-A344-76D835587BAF}" destId="{8F17AEB5-5968-496E-8173-A18D4051BF42}" srcOrd="1" destOrd="0" presId="urn:microsoft.com/office/officeart/2005/8/layout/vList2"/>
    <dgm:cxn modelId="{17981DB5-AC69-403F-B7AC-BBC351E088B6}" type="presParOf" srcId="{6090DEB9-9C59-472B-A344-76D835587BAF}" destId="{07E8CAAF-568B-4F00-8776-426AC6ED241A}" srcOrd="2" destOrd="0" presId="urn:microsoft.com/office/officeart/2005/8/layout/vList2"/>
    <dgm:cxn modelId="{FF6E0C97-9DD0-4EE8-8899-2B199F41E069}" type="presParOf" srcId="{6090DEB9-9C59-472B-A344-76D835587BAF}" destId="{8CE3BB03-F44C-4583-B385-ECF439322B1D}" srcOrd="3" destOrd="0" presId="urn:microsoft.com/office/officeart/2005/8/layout/vList2"/>
    <dgm:cxn modelId="{1BBFCFA3-F94F-496C-B767-6DF279288FF0}" type="presParOf" srcId="{6090DEB9-9C59-472B-A344-76D835587BAF}" destId="{91D7A22E-04F9-4A82-8D49-85702FC30766}" srcOrd="4" destOrd="0" presId="urn:microsoft.com/office/officeart/2005/8/layout/vList2"/>
    <dgm:cxn modelId="{14731B4E-D118-44F1-9979-B5E2CB4A9B84}" type="presParOf" srcId="{6090DEB9-9C59-472B-A344-76D835587BAF}" destId="{4AB5D2F9-0E3C-4CC7-AFE3-D87AE0990494}" srcOrd="5" destOrd="0" presId="urn:microsoft.com/office/officeart/2005/8/layout/vList2"/>
    <dgm:cxn modelId="{4DCA639E-D50B-4F8A-A601-922B3F0A348B}" type="presParOf" srcId="{6090DEB9-9C59-472B-A344-76D835587BAF}" destId="{CE7AC5FA-5E10-40D0-B0B8-A1D8C1EDE3C7}" srcOrd="6" destOrd="0" presId="urn:microsoft.com/office/officeart/2005/8/layout/vList2"/>
    <dgm:cxn modelId="{F0371BB2-4CD0-42FD-8842-219A0B268DF6}" type="presParOf" srcId="{6090DEB9-9C59-472B-A344-76D835587BAF}" destId="{CCFEEF8E-09A8-4CE4-A6F2-8176B92E88A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86B83-C0D7-49A5-A9FA-923269AA906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5DCA6078-767C-411D-88BA-4DE4CAF7B4BD}">
      <dgm:prSet/>
      <dgm:spPr/>
      <dgm:t>
        <a:bodyPr/>
        <a:lstStyle/>
        <a:p>
          <a:r>
            <a:rPr lang="en-US"/>
            <a:t>Physical well being.</a:t>
          </a:r>
        </a:p>
      </dgm:t>
    </dgm:pt>
    <dgm:pt modelId="{A05D7A9D-8D8E-42D3-A4A6-522CAC3FE86C}" type="parTrans" cxnId="{441F0D12-0351-4DD2-90B9-3080B4827EFF}">
      <dgm:prSet/>
      <dgm:spPr/>
      <dgm:t>
        <a:bodyPr/>
        <a:lstStyle/>
        <a:p>
          <a:endParaRPr lang="en-US"/>
        </a:p>
      </dgm:t>
    </dgm:pt>
    <dgm:pt modelId="{5DCF9EEC-A50C-4670-ADB6-D1799F36AD76}" type="sibTrans" cxnId="{441F0D12-0351-4DD2-90B9-3080B4827EFF}">
      <dgm:prSet/>
      <dgm:spPr/>
      <dgm:t>
        <a:bodyPr/>
        <a:lstStyle/>
        <a:p>
          <a:endParaRPr lang="en-US"/>
        </a:p>
      </dgm:t>
    </dgm:pt>
    <dgm:pt modelId="{14A9F2CC-4362-4BBC-AB03-8AA7B37798D6}">
      <dgm:prSet/>
      <dgm:spPr/>
      <dgm:t>
        <a:bodyPr/>
        <a:lstStyle/>
        <a:p>
          <a:r>
            <a:rPr lang="en-US" dirty="0"/>
            <a:t>Mental well being.</a:t>
          </a:r>
        </a:p>
      </dgm:t>
    </dgm:pt>
    <dgm:pt modelId="{4D00282D-FF17-4BD2-8FA6-F4057FDFE6BA}" type="parTrans" cxnId="{69DFE784-B3CA-421B-86EB-D8551F3FF812}">
      <dgm:prSet/>
      <dgm:spPr/>
      <dgm:t>
        <a:bodyPr/>
        <a:lstStyle/>
        <a:p>
          <a:endParaRPr lang="en-US"/>
        </a:p>
      </dgm:t>
    </dgm:pt>
    <dgm:pt modelId="{CFB11F48-918E-4CD8-8568-84D478F39E3C}" type="sibTrans" cxnId="{69DFE784-B3CA-421B-86EB-D8551F3FF812}">
      <dgm:prSet/>
      <dgm:spPr/>
      <dgm:t>
        <a:bodyPr/>
        <a:lstStyle/>
        <a:p>
          <a:endParaRPr lang="en-US"/>
        </a:p>
      </dgm:t>
    </dgm:pt>
    <dgm:pt modelId="{664B4B59-144B-41B4-989C-B1F1478DF9E9}">
      <dgm:prSet/>
      <dgm:spPr/>
      <dgm:t>
        <a:bodyPr/>
        <a:lstStyle/>
        <a:p>
          <a:r>
            <a:rPr lang="en-US"/>
            <a:t>Social well being.</a:t>
          </a:r>
        </a:p>
      </dgm:t>
    </dgm:pt>
    <dgm:pt modelId="{547AC908-7F80-4FB5-80BC-96F03132BD1E}" type="parTrans" cxnId="{1551C2E6-5950-4846-BCF6-E966E15F202B}">
      <dgm:prSet/>
      <dgm:spPr/>
      <dgm:t>
        <a:bodyPr/>
        <a:lstStyle/>
        <a:p>
          <a:endParaRPr lang="en-US"/>
        </a:p>
      </dgm:t>
    </dgm:pt>
    <dgm:pt modelId="{E11229B6-DA45-432F-B52E-397C852BA085}" type="sibTrans" cxnId="{1551C2E6-5950-4846-BCF6-E966E15F202B}">
      <dgm:prSet/>
      <dgm:spPr/>
      <dgm:t>
        <a:bodyPr/>
        <a:lstStyle/>
        <a:p>
          <a:endParaRPr lang="en-US"/>
        </a:p>
      </dgm:t>
    </dgm:pt>
    <dgm:pt modelId="{2A357EDB-3C53-424D-807C-7836B4F62CD2}">
      <dgm:prSet/>
      <dgm:spPr/>
      <dgm:t>
        <a:bodyPr/>
        <a:lstStyle/>
        <a:p>
          <a:r>
            <a:rPr lang="en-US"/>
            <a:t>Spiritual well being.</a:t>
          </a:r>
        </a:p>
      </dgm:t>
    </dgm:pt>
    <dgm:pt modelId="{FCCE63BE-252A-4A06-96B6-4897D331968E}" type="parTrans" cxnId="{51832D4B-029C-46FF-BCD8-0643C7C94D1D}">
      <dgm:prSet/>
      <dgm:spPr/>
      <dgm:t>
        <a:bodyPr/>
        <a:lstStyle/>
        <a:p>
          <a:endParaRPr lang="en-US"/>
        </a:p>
      </dgm:t>
    </dgm:pt>
    <dgm:pt modelId="{350551DB-4588-4657-AE8C-BD2006EF9599}" type="sibTrans" cxnId="{51832D4B-029C-46FF-BCD8-0643C7C94D1D}">
      <dgm:prSet/>
      <dgm:spPr/>
      <dgm:t>
        <a:bodyPr/>
        <a:lstStyle/>
        <a:p>
          <a:endParaRPr lang="en-US"/>
        </a:p>
      </dgm:t>
    </dgm:pt>
    <dgm:pt modelId="{9DBD47B6-1977-4FCA-A9F5-28736D5FDEC2}">
      <dgm:prSet/>
      <dgm:spPr/>
      <dgm:t>
        <a:bodyPr/>
        <a:lstStyle/>
        <a:p>
          <a:r>
            <a:rPr lang="en-US"/>
            <a:t>Emotional well being.</a:t>
          </a:r>
        </a:p>
      </dgm:t>
    </dgm:pt>
    <dgm:pt modelId="{FD928CA2-2EDB-4040-90BD-48F9391766FE}" type="parTrans" cxnId="{E23B9723-D31C-4773-BFB9-468B7F610F27}">
      <dgm:prSet/>
      <dgm:spPr/>
      <dgm:t>
        <a:bodyPr/>
        <a:lstStyle/>
        <a:p>
          <a:endParaRPr lang="en-US"/>
        </a:p>
      </dgm:t>
    </dgm:pt>
    <dgm:pt modelId="{23DDC598-6CC9-4B58-BCDA-65A86E0B065E}" type="sibTrans" cxnId="{E23B9723-D31C-4773-BFB9-468B7F610F27}">
      <dgm:prSet/>
      <dgm:spPr/>
      <dgm:t>
        <a:bodyPr/>
        <a:lstStyle/>
        <a:p>
          <a:endParaRPr lang="en-US"/>
        </a:p>
      </dgm:t>
    </dgm:pt>
    <dgm:pt modelId="{A9A923B7-9F40-4186-8CE9-8C75E3138356}">
      <dgm:prSet/>
      <dgm:spPr/>
      <dgm:t>
        <a:bodyPr/>
        <a:lstStyle/>
        <a:p>
          <a:r>
            <a:rPr lang="en-US"/>
            <a:t>Environmental well being.</a:t>
          </a:r>
        </a:p>
      </dgm:t>
    </dgm:pt>
    <dgm:pt modelId="{2BF4C2DC-CE21-43A1-B2B4-282DFAF940AB}" type="parTrans" cxnId="{04980EAF-7651-4915-8496-5459CCD0DC52}">
      <dgm:prSet/>
      <dgm:spPr/>
      <dgm:t>
        <a:bodyPr/>
        <a:lstStyle/>
        <a:p>
          <a:endParaRPr lang="en-US"/>
        </a:p>
      </dgm:t>
    </dgm:pt>
    <dgm:pt modelId="{D5B7F02F-4A2E-4D94-AB4E-6ACD453B4CBD}" type="sibTrans" cxnId="{04980EAF-7651-4915-8496-5459CCD0DC52}">
      <dgm:prSet/>
      <dgm:spPr/>
      <dgm:t>
        <a:bodyPr/>
        <a:lstStyle/>
        <a:p>
          <a:endParaRPr lang="en-US"/>
        </a:p>
      </dgm:t>
    </dgm:pt>
    <dgm:pt modelId="{E114BDDE-9092-43D1-9E44-D37736FF02D9}" type="pres">
      <dgm:prSet presAssocID="{4B186B83-C0D7-49A5-A9FA-923269AA9065}" presName="compositeShape" presStyleCnt="0">
        <dgm:presLayoutVars>
          <dgm:chMax val="7"/>
          <dgm:dir/>
          <dgm:resizeHandles val="exact"/>
        </dgm:presLayoutVars>
      </dgm:prSet>
      <dgm:spPr/>
    </dgm:pt>
    <dgm:pt modelId="{502EC9CC-B1FF-49C4-9D7D-D65D1F25A0B8}" type="pres">
      <dgm:prSet presAssocID="{5DCA6078-767C-411D-88BA-4DE4CAF7B4BD}" presName="circ1" presStyleLbl="vennNode1" presStyleIdx="0" presStyleCnt="6"/>
      <dgm:spPr/>
    </dgm:pt>
    <dgm:pt modelId="{2CFBB659-1DB7-4933-A576-455B590508C6}" type="pres">
      <dgm:prSet presAssocID="{5DCA6078-767C-411D-88BA-4DE4CAF7B4BD}" presName="circ1Tx" presStyleLbl="revTx" presStyleIdx="0" presStyleCnt="0">
        <dgm:presLayoutVars>
          <dgm:chMax val="0"/>
          <dgm:chPref val="0"/>
          <dgm:bulletEnabled val="1"/>
        </dgm:presLayoutVars>
      </dgm:prSet>
      <dgm:spPr/>
    </dgm:pt>
    <dgm:pt modelId="{A44B222A-1D9D-4A5F-B4FD-65A5F042B123}" type="pres">
      <dgm:prSet presAssocID="{14A9F2CC-4362-4BBC-AB03-8AA7B37798D6}" presName="circ2" presStyleLbl="vennNode1" presStyleIdx="1" presStyleCnt="6"/>
      <dgm:spPr/>
    </dgm:pt>
    <dgm:pt modelId="{C0D922CC-CCB9-42DA-8A28-B1358A4B3F25}" type="pres">
      <dgm:prSet presAssocID="{14A9F2CC-4362-4BBC-AB03-8AA7B37798D6}" presName="circ2Tx" presStyleLbl="revTx" presStyleIdx="0" presStyleCnt="0">
        <dgm:presLayoutVars>
          <dgm:chMax val="0"/>
          <dgm:chPref val="0"/>
          <dgm:bulletEnabled val="1"/>
        </dgm:presLayoutVars>
      </dgm:prSet>
      <dgm:spPr/>
    </dgm:pt>
    <dgm:pt modelId="{3F072B0A-FBFE-4FC5-81B2-9A5DC31BCEF5}" type="pres">
      <dgm:prSet presAssocID="{664B4B59-144B-41B4-989C-B1F1478DF9E9}" presName="circ3" presStyleLbl="vennNode1" presStyleIdx="2" presStyleCnt="6"/>
      <dgm:spPr/>
    </dgm:pt>
    <dgm:pt modelId="{E83AF7BD-0419-44D9-A450-A4852AB5B90B}" type="pres">
      <dgm:prSet presAssocID="{664B4B59-144B-41B4-989C-B1F1478DF9E9}" presName="circ3Tx" presStyleLbl="revTx" presStyleIdx="0" presStyleCnt="0">
        <dgm:presLayoutVars>
          <dgm:chMax val="0"/>
          <dgm:chPref val="0"/>
          <dgm:bulletEnabled val="1"/>
        </dgm:presLayoutVars>
      </dgm:prSet>
      <dgm:spPr/>
    </dgm:pt>
    <dgm:pt modelId="{4CD278B5-3A10-4EB7-85D8-02DC245D2255}" type="pres">
      <dgm:prSet presAssocID="{2A357EDB-3C53-424D-807C-7836B4F62CD2}" presName="circ4" presStyleLbl="vennNode1" presStyleIdx="3" presStyleCnt="6"/>
      <dgm:spPr/>
    </dgm:pt>
    <dgm:pt modelId="{CEA0CD75-651A-4358-BBB4-73E3B9CA1722}" type="pres">
      <dgm:prSet presAssocID="{2A357EDB-3C53-424D-807C-7836B4F62CD2}" presName="circ4Tx" presStyleLbl="revTx" presStyleIdx="0" presStyleCnt="0">
        <dgm:presLayoutVars>
          <dgm:chMax val="0"/>
          <dgm:chPref val="0"/>
          <dgm:bulletEnabled val="1"/>
        </dgm:presLayoutVars>
      </dgm:prSet>
      <dgm:spPr/>
    </dgm:pt>
    <dgm:pt modelId="{EBE49EB1-5D4C-4AA8-8F7D-8B770C232E81}" type="pres">
      <dgm:prSet presAssocID="{9DBD47B6-1977-4FCA-A9F5-28736D5FDEC2}" presName="circ5" presStyleLbl="vennNode1" presStyleIdx="4" presStyleCnt="6"/>
      <dgm:spPr/>
    </dgm:pt>
    <dgm:pt modelId="{1E213DAA-140B-4C4B-B88B-89FAC81C6FE6}" type="pres">
      <dgm:prSet presAssocID="{9DBD47B6-1977-4FCA-A9F5-28736D5FDEC2}" presName="circ5Tx" presStyleLbl="revTx" presStyleIdx="0" presStyleCnt="0">
        <dgm:presLayoutVars>
          <dgm:chMax val="0"/>
          <dgm:chPref val="0"/>
          <dgm:bulletEnabled val="1"/>
        </dgm:presLayoutVars>
      </dgm:prSet>
      <dgm:spPr/>
    </dgm:pt>
    <dgm:pt modelId="{AA058AE8-EA96-418A-B16B-BD5DC8E81529}" type="pres">
      <dgm:prSet presAssocID="{A9A923B7-9F40-4186-8CE9-8C75E3138356}" presName="circ6" presStyleLbl="vennNode1" presStyleIdx="5" presStyleCnt="6"/>
      <dgm:spPr/>
    </dgm:pt>
    <dgm:pt modelId="{4D7BB34D-F05B-4331-9744-3CDAE65B017C}" type="pres">
      <dgm:prSet presAssocID="{A9A923B7-9F40-4186-8CE9-8C75E3138356}" presName="circ6Tx" presStyleLbl="revTx" presStyleIdx="0" presStyleCnt="0">
        <dgm:presLayoutVars>
          <dgm:chMax val="0"/>
          <dgm:chPref val="0"/>
          <dgm:bulletEnabled val="1"/>
        </dgm:presLayoutVars>
      </dgm:prSet>
      <dgm:spPr/>
    </dgm:pt>
  </dgm:ptLst>
  <dgm:cxnLst>
    <dgm:cxn modelId="{06922F0F-BB62-421F-8F01-AFA29FD69C0B}" type="presOf" srcId="{5DCA6078-767C-411D-88BA-4DE4CAF7B4BD}" destId="{2CFBB659-1DB7-4933-A576-455B590508C6}" srcOrd="0" destOrd="0" presId="urn:microsoft.com/office/officeart/2005/8/layout/venn1"/>
    <dgm:cxn modelId="{441F0D12-0351-4DD2-90B9-3080B4827EFF}" srcId="{4B186B83-C0D7-49A5-A9FA-923269AA9065}" destId="{5DCA6078-767C-411D-88BA-4DE4CAF7B4BD}" srcOrd="0" destOrd="0" parTransId="{A05D7A9D-8D8E-42D3-A4A6-522CAC3FE86C}" sibTransId="{5DCF9EEC-A50C-4670-ADB6-D1799F36AD76}"/>
    <dgm:cxn modelId="{E23B9723-D31C-4773-BFB9-468B7F610F27}" srcId="{4B186B83-C0D7-49A5-A9FA-923269AA9065}" destId="{9DBD47B6-1977-4FCA-A9F5-28736D5FDEC2}" srcOrd="4" destOrd="0" parTransId="{FD928CA2-2EDB-4040-90BD-48F9391766FE}" sibTransId="{23DDC598-6CC9-4B58-BCDA-65A86E0B065E}"/>
    <dgm:cxn modelId="{51832D4B-029C-46FF-BCD8-0643C7C94D1D}" srcId="{4B186B83-C0D7-49A5-A9FA-923269AA9065}" destId="{2A357EDB-3C53-424D-807C-7836B4F62CD2}" srcOrd="3" destOrd="0" parTransId="{FCCE63BE-252A-4A06-96B6-4897D331968E}" sibTransId="{350551DB-4588-4657-AE8C-BD2006EF9599}"/>
    <dgm:cxn modelId="{467A3674-547E-4024-89FF-AFB1AEF22C16}" type="presOf" srcId="{A9A923B7-9F40-4186-8CE9-8C75E3138356}" destId="{4D7BB34D-F05B-4331-9744-3CDAE65B017C}" srcOrd="0" destOrd="0" presId="urn:microsoft.com/office/officeart/2005/8/layout/venn1"/>
    <dgm:cxn modelId="{69DFE784-B3CA-421B-86EB-D8551F3FF812}" srcId="{4B186B83-C0D7-49A5-A9FA-923269AA9065}" destId="{14A9F2CC-4362-4BBC-AB03-8AA7B37798D6}" srcOrd="1" destOrd="0" parTransId="{4D00282D-FF17-4BD2-8FA6-F4057FDFE6BA}" sibTransId="{CFB11F48-918E-4CD8-8568-84D478F39E3C}"/>
    <dgm:cxn modelId="{BCA79D87-A7FC-4B0F-8177-F7D36E51F2F6}" type="presOf" srcId="{4B186B83-C0D7-49A5-A9FA-923269AA9065}" destId="{E114BDDE-9092-43D1-9E44-D37736FF02D9}" srcOrd="0" destOrd="0" presId="urn:microsoft.com/office/officeart/2005/8/layout/venn1"/>
    <dgm:cxn modelId="{6C642EA1-A14E-4BF8-9634-3404616307DB}" type="presOf" srcId="{664B4B59-144B-41B4-989C-B1F1478DF9E9}" destId="{E83AF7BD-0419-44D9-A450-A4852AB5B90B}" srcOrd="0" destOrd="0" presId="urn:microsoft.com/office/officeart/2005/8/layout/venn1"/>
    <dgm:cxn modelId="{A25441AC-DF99-46AA-A750-D9C66F57385E}" type="presOf" srcId="{2A357EDB-3C53-424D-807C-7836B4F62CD2}" destId="{CEA0CD75-651A-4358-BBB4-73E3B9CA1722}" srcOrd="0" destOrd="0" presId="urn:microsoft.com/office/officeart/2005/8/layout/venn1"/>
    <dgm:cxn modelId="{04980EAF-7651-4915-8496-5459CCD0DC52}" srcId="{4B186B83-C0D7-49A5-A9FA-923269AA9065}" destId="{A9A923B7-9F40-4186-8CE9-8C75E3138356}" srcOrd="5" destOrd="0" parTransId="{2BF4C2DC-CE21-43A1-B2B4-282DFAF940AB}" sibTransId="{D5B7F02F-4A2E-4D94-AB4E-6ACD453B4CBD}"/>
    <dgm:cxn modelId="{E36A88E4-49EF-4D88-9B71-E1A92A5F6534}" type="presOf" srcId="{9DBD47B6-1977-4FCA-A9F5-28736D5FDEC2}" destId="{1E213DAA-140B-4C4B-B88B-89FAC81C6FE6}" srcOrd="0" destOrd="0" presId="urn:microsoft.com/office/officeart/2005/8/layout/venn1"/>
    <dgm:cxn modelId="{1551C2E6-5950-4846-BCF6-E966E15F202B}" srcId="{4B186B83-C0D7-49A5-A9FA-923269AA9065}" destId="{664B4B59-144B-41B4-989C-B1F1478DF9E9}" srcOrd="2" destOrd="0" parTransId="{547AC908-7F80-4FB5-80BC-96F03132BD1E}" sibTransId="{E11229B6-DA45-432F-B52E-397C852BA085}"/>
    <dgm:cxn modelId="{49DA5EF4-57FE-4E50-A0E1-802D4E4BD45A}" type="presOf" srcId="{14A9F2CC-4362-4BBC-AB03-8AA7B37798D6}" destId="{C0D922CC-CCB9-42DA-8A28-B1358A4B3F25}" srcOrd="0" destOrd="0" presId="urn:microsoft.com/office/officeart/2005/8/layout/venn1"/>
    <dgm:cxn modelId="{D052BF73-1F7B-4439-B8F0-516B757A564C}" type="presParOf" srcId="{E114BDDE-9092-43D1-9E44-D37736FF02D9}" destId="{502EC9CC-B1FF-49C4-9D7D-D65D1F25A0B8}" srcOrd="0" destOrd="0" presId="urn:microsoft.com/office/officeart/2005/8/layout/venn1"/>
    <dgm:cxn modelId="{2B624546-854C-4722-9F15-2807979CE3B2}" type="presParOf" srcId="{E114BDDE-9092-43D1-9E44-D37736FF02D9}" destId="{2CFBB659-1DB7-4933-A576-455B590508C6}" srcOrd="1" destOrd="0" presId="urn:microsoft.com/office/officeart/2005/8/layout/venn1"/>
    <dgm:cxn modelId="{547A47D3-1E6E-4CD1-BE9D-CF0447AF23DD}" type="presParOf" srcId="{E114BDDE-9092-43D1-9E44-D37736FF02D9}" destId="{A44B222A-1D9D-4A5F-B4FD-65A5F042B123}" srcOrd="2" destOrd="0" presId="urn:microsoft.com/office/officeart/2005/8/layout/venn1"/>
    <dgm:cxn modelId="{B64233FF-ECEC-4A4A-9CA4-F6B4B51C0A4C}" type="presParOf" srcId="{E114BDDE-9092-43D1-9E44-D37736FF02D9}" destId="{C0D922CC-CCB9-42DA-8A28-B1358A4B3F25}" srcOrd="3" destOrd="0" presId="urn:microsoft.com/office/officeart/2005/8/layout/venn1"/>
    <dgm:cxn modelId="{691F9D48-5D05-4C17-9113-82D7218869E4}" type="presParOf" srcId="{E114BDDE-9092-43D1-9E44-D37736FF02D9}" destId="{3F072B0A-FBFE-4FC5-81B2-9A5DC31BCEF5}" srcOrd="4" destOrd="0" presId="urn:microsoft.com/office/officeart/2005/8/layout/venn1"/>
    <dgm:cxn modelId="{153247B7-7DD5-4E7F-B239-F99A97BE212E}" type="presParOf" srcId="{E114BDDE-9092-43D1-9E44-D37736FF02D9}" destId="{E83AF7BD-0419-44D9-A450-A4852AB5B90B}" srcOrd="5" destOrd="0" presId="urn:microsoft.com/office/officeart/2005/8/layout/venn1"/>
    <dgm:cxn modelId="{CC7FFB0B-1E4D-4203-B328-EAA625AD7772}" type="presParOf" srcId="{E114BDDE-9092-43D1-9E44-D37736FF02D9}" destId="{4CD278B5-3A10-4EB7-85D8-02DC245D2255}" srcOrd="6" destOrd="0" presId="urn:microsoft.com/office/officeart/2005/8/layout/venn1"/>
    <dgm:cxn modelId="{296980C0-0DE3-4D7F-A81A-6F0326BCAC1E}" type="presParOf" srcId="{E114BDDE-9092-43D1-9E44-D37736FF02D9}" destId="{CEA0CD75-651A-4358-BBB4-73E3B9CA1722}" srcOrd="7" destOrd="0" presId="urn:microsoft.com/office/officeart/2005/8/layout/venn1"/>
    <dgm:cxn modelId="{55466D41-A091-4B76-971C-2C36644EF056}" type="presParOf" srcId="{E114BDDE-9092-43D1-9E44-D37736FF02D9}" destId="{EBE49EB1-5D4C-4AA8-8F7D-8B770C232E81}" srcOrd="8" destOrd="0" presId="urn:microsoft.com/office/officeart/2005/8/layout/venn1"/>
    <dgm:cxn modelId="{3B01E32E-D801-4BC3-AAC5-74139FD43CA7}" type="presParOf" srcId="{E114BDDE-9092-43D1-9E44-D37736FF02D9}" destId="{1E213DAA-140B-4C4B-B88B-89FAC81C6FE6}" srcOrd="9" destOrd="0" presId="urn:microsoft.com/office/officeart/2005/8/layout/venn1"/>
    <dgm:cxn modelId="{EEB71BB5-53F6-42D4-B003-D7F085A884BD}" type="presParOf" srcId="{E114BDDE-9092-43D1-9E44-D37736FF02D9}" destId="{AA058AE8-EA96-418A-B16B-BD5DC8E81529}" srcOrd="10" destOrd="0" presId="urn:microsoft.com/office/officeart/2005/8/layout/venn1"/>
    <dgm:cxn modelId="{CABF4354-1AF4-42B4-8F52-0372355D8738}" type="presParOf" srcId="{E114BDDE-9092-43D1-9E44-D37736FF02D9}" destId="{4D7BB34D-F05B-4331-9744-3CDAE65B017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45A0B-2954-4F6D-AC8D-5850C85155BA}"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US"/>
        </a:p>
      </dgm:t>
    </dgm:pt>
    <dgm:pt modelId="{ED2C3ABD-92C2-4B8D-97D0-6AC200A806E4}">
      <dgm:prSet/>
      <dgm:spPr/>
      <dgm:t>
        <a:bodyPr/>
        <a:lstStyle/>
        <a:p>
          <a:r>
            <a:rPr lang="en-US" b="0"/>
            <a:t>Free form internal conflicts </a:t>
          </a:r>
          <a:endParaRPr lang="en-US"/>
        </a:p>
      </dgm:t>
    </dgm:pt>
    <dgm:pt modelId="{6ECF4F67-9381-4129-8F8F-8283C3AE40BB}" type="parTrans" cxnId="{E28DACA8-7618-48D9-B03B-87CF7BB7F0DD}">
      <dgm:prSet/>
      <dgm:spPr/>
      <dgm:t>
        <a:bodyPr/>
        <a:lstStyle/>
        <a:p>
          <a:endParaRPr lang="en-US"/>
        </a:p>
      </dgm:t>
    </dgm:pt>
    <dgm:pt modelId="{7113B57F-5904-4461-B99A-CF6A937C10CA}" type="sibTrans" cxnId="{E28DACA8-7618-48D9-B03B-87CF7BB7F0DD}">
      <dgm:prSet/>
      <dgm:spPr/>
      <dgm:t>
        <a:bodyPr/>
        <a:lstStyle/>
        <a:p>
          <a:endParaRPr lang="en-US"/>
        </a:p>
      </dgm:t>
    </dgm:pt>
    <dgm:pt modelId="{72B340BD-74C2-4920-A293-00D4A52D2093}">
      <dgm:prSet/>
      <dgm:spPr/>
      <dgm:t>
        <a:bodyPr/>
        <a:lstStyle/>
        <a:p>
          <a:r>
            <a:rPr lang="en-US" b="0"/>
            <a:t>Confidence in one’s ability </a:t>
          </a:r>
          <a:endParaRPr lang="en-US"/>
        </a:p>
      </dgm:t>
    </dgm:pt>
    <dgm:pt modelId="{320E140E-8577-42B6-86DD-832CA8AC0C4A}" type="parTrans" cxnId="{410F2456-2A0B-4866-871A-A27A755534DD}">
      <dgm:prSet/>
      <dgm:spPr/>
      <dgm:t>
        <a:bodyPr/>
        <a:lstStyle/>
        <a:p>
          <a:endParaRPr lang="en-US"/>
        </a:p>
      </dgm:t>
    </dgm:pt>
    <dgm:pt modelId="{CCA72796-81DD-420E-96BB-97DB32EA213E}" type="sibTrans" cxnId="{410F2456-2A0B-4866-871A-A27A755534DD}">
      <dgm:prSet/>
      <dgm:spPr/>
      <dgm:t>
        <a:bodyPr/>
        <a:lstStyle/>
        <a:p>
          <a:endParaRPr lang="en-US"/>
        </a:p>
      </dgm:t>
    </dgm:pt>
    <dgm:pt modelId="{C2277FA5-D601-4865-AA45-0507FECCD1F7}">
      <dgm:prSet/>
      <dgm:spPr/>
      <dgm:t>
        <a:bodyPr/>
        <a:lstStyle/>
        <a:p>
          <a:r>
            <a:rPr lang="en-US" b="0"/>
            <a:t>Relaxed and free form any worries( coping with stress)</a:t>
          </a:r>
          <a:endParaRPr lang="en-US"/>
        </a:p>
      </dgm:t>
    </dgm:pt>
    <dgm:pt modelId="{4478CA94-190F-42FB-AF78-D415D8D442DC}" type="parTrans" cxnId="{44F6454B-B7DE-4A4A-A229-05BE7A1F8948}">
      <dgm:prSet/>
      <dgm:spPr/>
      <dgm:t>
        <a:bodyPr/>
        <a:lstStyle/>
        <a:p>
          <a:endParaRPr lang="en-US"/>
        </a:p>
      </dgm:t>
    </dgm:pt>
    <dgm:pt modelId="{77EBD579-3B3C-40F9-8BB4-97A550C8791A}" type="sibTrans" cxnId="{44F6454B-B7DE-4A4A-A229-05BE7A1F8948}">
      <dgm:prSet/>
      <dgm:spPr/>
      <dgm:t>
        <a:bodyPr/>
        <a:lstStyle/>
        <a:p>
          <a:endParaRPr lang="en-US"/>
        </a:p>
      </dgm:t>
    </dgm:pt>
    <dgm:pt modelId="{B946895A-2FEB-40F3-95FC-D4835B517936}">
      <dgm:prSet/>
      <dgm:spPr/>
      <dgm:t>
        <a:bodyPr/>
        <a:lstStyle/>
        <a:p>
          <a:r>
            <a:rPr lang="en-US" b="0"/>
            <a:t>Aware about himself</a:t>
          </a:r>
          <a:endParaRPr lang="en-US"/>
        </a:p>
      </dgm:t>
    </dgm:pt>
    <dgm:pt modelId="{EB42FEF9-C5A3-4E12-9F0D-A4AD5DD8661B}" type="parTrans" cxnId="{EF98F795-A21E-47F5-9241-9A945F88B4B4}">
      <dgm:prSet/>
      <dgm:spPr/>
      <dgm:t>
        <a:bodyPr/>
        <a:lstStyle/>
        <a:p>
          <a:endParaRPr lang="en-US"/>
        </a:p>
      </dgm:t>
    </dgm:pt>
    <dgm:pt modelId="{3C12D72B-EE69-4F28-BE4B-2558147E0479}" type="sibTrans" cxnId="{EF98F795-A21E-47F5-9241-9A945F88B4B4}">
      <dgm:prSet/>
      <dgm:spPr/>
      <dgm:t>
        <a:bodyPr/>
        <a:lstStyle/>
        <a:p>
          <a:endParaRPr lang="en-US"/>
        </a:p>
      </dgm:t>
    </dgm:pt>
    <dgm:pt modelId="{54F269FF-D407-4813-830E-6A9748B394B5}">
      <dgm:prSet/>
      <dgm:spPr/>
      <dgm:t>
        <a:bodyPr/>
        <a:lstStyle/>
        <a:p>
          <a:r>
            <a:rPr lang="en-US" b="0"/>
            <a:t>Having good self control (control on emotions)</a:t>
          </a:r>
          <a:endParaRPr lang="en-US"/>
        </a:p>
      </dgm:t>
    </dgm:pt>
    <dgm:pt modelId="{BCEEEA83-D986-4DB9-A334-E1CE57DD18B0}" type="parTrans" cxnId="{A319B223-CF5F-47AF-8406-DFA44F61B7B8}">
      <dgm:prSet/>
      <dgm:spPr/>
      <dgm:t>
        <a:bodyPr/>
        <a:lstStyle/>
        <a:p>
          <a:endParaRPr lang="en-US"/>
        </a:p>
      </dgm:t>
    </dgm:pt>
    <dgm:pt modelId="{5B182583-C08F-4589-B1F1-C1BC8F3ED542}" type="sibTrans" cxnId="{A319B223-CF5F-47AF-8406-DFA44F61B7B8}">
      <dgm:prSet/>
      <dgm:spPr/>
      <dgm:t>
        <a:bodyPr/>
        <a:lstStyle/>
        <a:p>
          <a:endParaRPr lang="en-US"/>
        </a:p>
      </dgm:t>
    </dgm:pt>
    <dgm:pt modelId="{07172CC6-DDA8-4FD3-BB8A-E85A0E0583C9}" type="pres">
      <dgm:prSet presAssocID="{DD645A0B-2954-4F6D-AC8D-5850C85155BA}" presName="Name0" presStyleCnt="0">
        <dgm:presLayoutVars>
          <dgm:dir/>
          <dgm:resizeHandles val="exact"/>
        </dgm:presLayoutVars>
      </dgm:prSet>
      <dgm:spPr/>
    </dgm:pt>
    <dgm:pt modelId="{B080BD51-EC37-4958-B663-01D7A6AF71A2}" type="pres">
      <dgm:prSet presAssocID="{ED2C3ABD-92C2-4B8D-97D0-6AC200A806E4}" presName="Name5" presStyleLbl="vennNode1" presStyleIdx="0" presStyleCnt="5">
        <dgm:presLayoutVars>
          <dgm:bulletEnabled val="1"/>
        </dgm:presLayoutVars>
      </dgm:prSet>
      <dgm:spPr/>
    </dgm:pt>
    <dgm:pt modelId="{A53298B6-24FD-427B-9E3D-B1C977F54CD5}" type="pres">
      <dgm:prSet presAssocID="{7113B57F-5904-4461-B99A-CF6A937C10CA}" presName="space" presStyleCnt="0"/>
      <dgm:spPr/>
    </dgm:pt>
    <dgm:pt modelId="{8F3AD371-0945-482B-B713-B53A8D100266}" type="pres">
      <dgm:prSet presAssocID="{72B340BD-74C2-4920-A293-00D4A52D2093}" presName="Name5" presStyleLbl="vennNode1" presStyleIdx="1" presStyleCnt="5">
        <dgm:presLayoutVars>
          <dgm:bulletEnabled val="1"/>
        </dgm:presLayoutVars>
      </dgm:prSet>
      <dgm:spPr/>
    </dgm:pt>
    <dgm:pt modelId="{318B1853-8CAD-4288-9D76-07427FF44A45}" type="pres">
      <dgm:prSet presAssocID="{CCA72796-81DD-420E-96BB-97DB32EA213E}" presName="space" presStyleCnt="0"/>
      <dgm:spPr/>
    </dgm:pt>
    <dgm:pt modelId="{3FBED64F-20C5-4312-AE4E-05F548FE0315}" type="pres">
      <dgm:prSet presAssocID="{C2277FA5-D601-4865-AA45-0507FECCD1F7}" presName="Name5" presStyleLbl="vennNode1" presStyleIdx="2" presStyleCnt="5">
        <dgm:presLayoutVars>
          <dgm:bulletEnabled val="1"/>
        </dgm:presLayoutVars>
      </dgm:prSet>
      <dgm:spPr/>
    </dgm:pt>
    <dgm:pt modelId="{8D39CDC2-301E-40BD-9B5C-A4C255D6A751}" type="pres">
      <dgm:prSet presAssocID="{77EBD579-3B3C-40F9-8BB4-97A550C8791A}" presName="space" presStyleCnt="0"/>
      <dgm:spPr/>
    </dgm:pt>
    <dgm:pt modelId="{41B2A757-3961-4E0B-9ABC-AE000684C91B}" type="pres">
      <dgm:prSet presAssocID="{B946895A-2FEB-40F3-95FC-D4835B517936}" presName="Name5" presStyleLbl="vennNode1" presStyleIdx="3" presStyleCnt="5">
        <dgm:presLayoutVars>
          <dgm:bulletEnabled val="1"/>
        </dgm:presLayoutVars>
      </dgm:prSet>
      <dgm:spPr/>
    </dgm:pt>
    <dgm:pt modelId="{3500F31F-6402-4FCC-B20E-73A1E4ACAF8E}" type="pres">
      <dgm:prSet presAssocID="{3C12D72B-EE69-4F28-BE4B-2558147E0479}" presName="space" presStyleCnt="0"/>
      <dgm:spPr/>
    </dgm:pt>
    <dgm:pt modelId="{B7966010-6C7D-4BDA-B60E-62B2A7C39C9D}" type="pres">
      <dgm:prSet presAssocID="{54F269FF-D407-4813-830E-6A9748B394B5}" presName="Name5" presStyleLbl="vennNode1" presStyleIdx="4" presStyleCnt="5">
        <dgm:presLayoutVars>
          <dgm:bulletEnabled val="1"/>
        </dgm:presLayoutVars>
      </dgm:prSet>
      <dgm:spPr/>
    </dgm:pt>
  </dgm:ptLst>
  <dgm:cxnLst>
    <dgm:cxn modelId="{39802C05-06A3-48D7-B06C-8EDC55EEE30D}" type="presOf" srcId="{ED2C3ABD-92C2-4B8D-97D0-6AC200A806E4}" destId="{B080BD51-EC37-4958-B663-01D7A6AF71A2}" srcOrd="0" destOrd="0" presId="urn:microsoft.com/office/officeart/2005/8/layout/venn3"/>
    <dgm:cxn modelId="{A319B223-CF5F-47AF-8406-DFA44F61B7B8}" srcId="{DD645A0B-2954-4F6D-AC8D-5850C85155BA}" destId="{54F269FF-D407-4813-830E-6A9748B394B5}" srcOrd="4" destOrd="0" parTransId="{BCEEEA83-D986-4DB9-A334-E1CE57DD18B0}" sibTransId="{5B182583-C08F-4589-B1F1-C1BC8F3ED542}"/>
    <dgm:cxn modelId="{CA2A0229-5A2A-4B85-AD6C-404374ED5E9C}" type="presOf" srcId="{54F269FF-D407-4813-830E-6A9748B394B5}" destId="{B7966010-6C7D-4BDA-B60E-62B2A7C39C9D}" srcOrd="0" destOrd="0" presId="urn:microsoft.com/office/officeart/2005/8/layout/venn3"/>
    <dgm:cxn modelId="{44F6454B-B7DE-4A4A-A229-05BE7A1F8948}" srcId="{DD645A0B-2954-4F6D-AC8D-5850C85155BA}" destId="{C2277FA5-D601-4865-AA45-0507FECCD1F7}" srcOrd="2" destOrd="0" parTransId="{4478CA94-190F-42FB-AF78-D415D8D442DC}" sibTransId="{77EBD579-3B3C-40F9-8BB4-97A550C8791A}"/>
    <dgm:cxn modelId="{2DF59D4E-5F4F-4C1A-89D6-B750317DE4A7}" type="presOf" srcId="{C2277FA5-D601-4865-AA45-0507FECCD1F7}" destId="{3FBED64F-20C5-4312-AE4E-05F548FE0315}" srcOrd="0" destOrd="0" presId="urn:microsoft.com/office/officeart/2005/8/layout/venn3"/>
    <dgm:cxn modelId="{410F2456-2A0B-4866-871A-A27A755534DD}" srcId="{DD645A0B-2954-4F6D-AC8D-5850C85155BA}" destId="{72B340BD-74C2-4920-A293-00D4A52D2093}" srcOrd="1" destOrd="0" parTransId="{320E140E-8577-42B6-86DD-832CA8AC0C4A}" sibTransId="{CCA72796-81DD-420E-96BB-97DB32EA213E}"/>
    <dgm:cxn modelId="{C8392183-2BD9-49B8-ADD6-C78B0585FE98}" type="presOf" srcId="{72B340BD-74C2-4920-A293-00D4A52D2093}" destId="{8F3AD371-0945-482B-B713-B53A8D100266}" srcOrd="0" destOrd="0" presId="urn:microsoft.com/office/officeart/2005/8/layout/venn3"/>
    <dgm:cxn modelId="{EF98F795-A21E-47F5-9241-9A945F88B4B4}" srcId="{DD645A0B-2954-4F6D-AC8D-5850C85155BA}" destId="{B946895A-2FEB-40F3-95FC-D4835B517936}" srcOrd="3" destOrd="0" parTransId="{EB42FEF9-C5A3-4E12-9F0D-A4AD5DD8661B}" sibTransId="{3C12D72B-EE69-4F28-BE4B-2558147E0479}"/>
    <dgm:cxn modelId="{E28DACA8-7618-48D9-B03B-87CF7BB7F0DD}" srcId="{DD645A0B-2954-4F6D-AC8D-5850C85155BA}" destId="{ED2C3ABD-92C2-4B8D-97D0-6AC200A806E4}" srcOrd="0" destOrd="0" parTransId="{6ECF4F67-9381-4129-8F8F-8283C3AE40BB}" sibTransId="{7113B57F-5904-4461-B99A-CF6A937C10CA}"/>
    <dgm:cxn modelId="{87AB3EAC-7BCD-4742-87D0-C1EDD14B840C}" type="presOf" srcId="{DD645A0B-2954-4F6D-AC8D-5850C85155BA}" destId="{07172CC6-DDA8-4FD3-BB8A-E85A0E0583C9}" srcOrd="0" destOrd="0" presId="urn:microsoft.com/office/officeart/2005/8/layout/venn3"/>
    <dgm:cxn modelId="{057E71EE-A677-451D-90E8-C22720F2A1C3}" type="presOf" srcId="{B946895A-2FEB-40F3-95FC-D4835B517936}" destId="{41B2A757-3961-4E0B-9ABC-AE000684C91B}" srcOrd="0" destOrd="0" presId="urn:microsoft.com/office/officeart/2005/8/layout/venn3"/>
    <dgm:cxn modelId="{456E6027-1BCF-4E82-AA08-F32C883051C3}" type="presParOf" srcId="{07172CC6-DDA8-4FD3-BB8A-E85A0E0583C9}" destId="{B080BD51-EC37-4958-B663-01D7A6AF71A2}" srcOrd="0" destOrd="0" presId="urn:microsoft.com/office/officeart/2005/8/layout/venn3"/>
    <dgm:cxn modelId="{44FA792D-27DD-4368-B76F-7C649932215D}" type="presParOf" srcId="{07172CC6-DDA8-4FD3-BB8A-E85A0E0583C9}" destId="{A53298B6-24FD-427B-9E3D-B1C977F54CD5}" srcOrd="1" destOrd="0" presId="urn:microsoft.com/office/officeart/2005/8/layout/venn3"/>
    <dgm:cxn modelId="{046D1588-74E5-4C80-A26C-C087CFED40C4}" type="presParOf" srcId="{07172CC6-DDA8-4FD3-BB8A-E85A0E0583C9}" destId="{8F3AD371-0945-482B-B713-B53A8D100266}" srcOrd="2" destOrd="0" presId="urn:microsoft.com/office/officeart/2005/8/layout/venn3"/>
    <dgm:cxn modelId="{EC6FD5A7-F16D-480C-89DD-06DDFE7568D0}" type="presParOf" srcId="{07172CC6-DDA8-4FD3-BB8A-E85A0E0583C9}" destId="{318B1853-8CAD-4288-9D76-07427FF44A45}" srcOrd="3" destOrd="0" presId="urn:microsoft.com/office/officeart/2005/8/layout/venn3"/>
    <dgm:cxn modelId="{08A4263B-6E13-4ED4-A87E-DBDF6626094F}" type="presParOf" srcId="{07172CC6-DDA8-4FD3-BB8A-E85A0E0583C9}" destId="{3FBED64F-20C5-4312-AE4E-05F548FE0315}" srcOrd="4" destOrd="0" presId="urn:microsoft.com/office/officeart/2005/8/layout/venn3"/>
    <dgm:cxn modelId="{8275D221-5629-4E60-AEA8-E2B444F580C7}" type="presParOf" srcId="{07172CC6-DDA8-4FD3-BB8A-E85A0E0583C9}" destId="{8D39CDC2-301E-40BD-9B5C-A4C255D6A751}" srcOrd="5" destOrd="0" presId="urn:microsoft.com/office/officeart/2005/8/layout/venn3"/>
    <dgm:cxn modelId="{88FC4742-6E08-4036-ADE5-ADC8AA4C7ABD}" type="presParOf" srcId="{07172CC6-DDA8-4FD3-BB8A-E85A0E0583C9}" destId="{41B2A757-3961-4E0B-9ABC-AE000684C91B}" srcOrd="6" destOrd="0" presId="urn:microsoft.com/office/officeart/2005/8/layout/venn3"/>
    <dgm:cxn modelId="{2652E131-AE1A-4B6B-BD57-C1B1B9EC2A50}" type="presParOf" srcId="{07172CC6-DDA8-4FD3-BB8A-E85A0E0583C9}" destId="{3500F31F-6402-4FCC-B20E-73A1E4ACAF8E}" srcOrd="7" destOrd="0" presId="urn:microsoft.com/office/officeart/2005/8/layout/venn3"/>
    <dgm:cxn modelId="{F8052D1D-4FE8-43AC-BA8C-64D2681E95D9}" type="presParOf" srcId="{07172CC6-DDA8-4FD3-BB8A-E85A0E0583C9}" destId="{B7966010-6C7D-4BDA-B60E-62B2A7C39C9D}"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EC62C7-8F09-453C-B889-A83D7B225BC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217E2000-51DA-4415-8ABB-497E5229C632}">
      <dgm:prSet/>
      <dgm:spPr/>
      <dgm:t>
        <a:bodyPr/>
        <a:lstStyle/>
        <a:p>
          <a:r>
            <a:rPr lang="en-US" dirty="0"/>
            <a:t>It implies “ perfect functioning “ of the body</a:t>
          </a:r>
        </a:p>
      </dgm:t>
    </dgm:pt>
    <dgm:pt modelId="{A9FEF1BB-DCA0-4976-ABE2-ED41ED148527}" type="parTrans" cxnId="{AD55F2C0-A7A5-42AB-B34F-F23B74480748}">
      <dgm:prSet/>
      <dgm:spPr/>
      <dgm:t>
        <a:bodyPr/>
        <a:lstStyle/>
        <a:p>
          <a:endParaRPr lang="en-US"/>
        </a:p>
      </dgm:t>
    </dgm:pt>
    <dgm:pt modelId="{4A9A6979-FD0B-4802-8D25-1235F6DBDDE5}" type="sibTrans" cxnId="{AD55F2C0-A7A5-42AB-B34F-F23B74480748}">
      <dgm:prSet/>
      <dgm:spPr/>
      <dgm:t>
        <a:bodyPr/>
        <a:lstStyle/>
        <a:p>
          <a:endParaRPr lang="en-US"/>
        </a:p>
      </dgm:t>
    </dgm:pt>
    <dgm:pt modelId="{F9897A56-D67E-4177-BC25-918A44407A44}">
      <dgm:prSet/>
      <dgm:spPr/>
      <dgm:t>
        <a:bodyPr/>
        <a:lstStyle/>
        <a:p>
          <a:r>
            <a:rPr lang="en-US"/>
            <a:t>A state where every cell &amp; every organ is functioning at optimum level &amp; with harmony with the rest of the body</a:t>
          </a:r>
        </a:p>
      </dgm:t>
    </dgm:pt>
    <dgm:pt modelId="{144B3916-60EC-4167-9762-8EFC071FCFE3}" type="parTrans" cxnId="{7C233A5C-4271-4C5B-9C8C-103DE386DD9A}">
      <dgm:prSet/>
      <dgm:spPr/>
      <dgm:t>
        <a:bodyPr/>
        <a:lstStyle/>
        <a:p>
          <a:endParaRPr lang="en-US"/>
        </a:p>
      </dgm:t>
    </dgm:pt>
    <dgm:pt modelId="{0D9C8313-ABB7-4A8D-B7CB-41C2ED9516AF}" type="sibTrans" cxnId="{7C233A5C-4271-4C5B-9C8C-103DE386DD9A}">
      <dgm:prSet/>
      <dgm:spPr/>
      <dgm:t>
        <a:bodyPr/>
        <a:lstStyle/>
        <a:p>
          <a:endParaRPr lang="en-US"/>
        </a:p>
      </dgm:t>
    </dgm:pt>
    <dgm:pt modelId="{B1039D90-E698-4AD7-8CF6-B7DED99FA651}" type="pres">
      <dgm:prSet presAssocID="{ABEC62C7-8F09-453C-B889-A83D7B225BCF}" presName="Name0" presStyleCnt="0">
        <dgm:presLayoutVars>
          <dgm:dir/>
          <dgm:resizeHandles val="exact"/>
        </dgm:presLayoutVars>
      </dgm:prSet>
      <dgm:spPr/>
    </dgm:pt>
    <dgm:pt modelId="{BCE15098-0D1A-473C-AE6A-487F50CEFD53}" type="pres">
      <dgm:prSet presAssocID="{217E2000-51DA-4415-8ABB-497E5229C632}" presName="node" presStyleLbl="node1" presStyleIdx="0" presStyleCnt="2">
        <dgm:presLayoutVars>
          <dgm:bulletEnabled val="1"/>
        </dgm:presLayoutVars>
      </dgm:prSet>
      <dgm:spPr/>
    </dgm:pt>
    <dgm:pt modelId="{B74077A4-B498-4534-9927-24EB133F0E4D}" type="pres">
      <dgm:prSet presAssocID="{4A9A6979-FD0B-4802-8D25-1235F6DBDDE5}" presName="sibTrans" presStyleLbl="sibTrans2D1" presStyleIdx="0" presStyleCnt="1"/>
      <dgm:spPr/>
    </dgm:pt>
    <dgm:pt modelId="{29E2835E-089C-4BC8-A926-5A9B2A9D0C1F}" type="pres">
      <dgm:prSet presAssocID="{4A9A6979-FD0B-4802-8D25-1235F6DBDDE5}" presName="connectorText" presStyleLbl="sibTrans2D1" presStyleIdx="0" presStyleCnt="1"/>
      <dgm:spPr/>
    </dgm:pt>
    <dgm:pt modelId="{8DFDE829-40E0-47A9-90B1-44917EC9D35B}" type="pres">
      <dgm:prSet presAssocID="{F9897A56-D67E-4177-BC25-918A44407A44}" presName="node" presStyleLbl="node1" presStyleIdx="1" presStyleCnt="2">
        <dgm:presLayoutVars>
          <dgm:bulletEnabled val="1"/>
        </dgm:presLayoutVars>
      </dgm:prSet>
      <dgm:spPr/>
    </dgm:pt>
  </dgm:ptLst>
  <dgm:cxnLst>
    <dgm:cxn modelId="{7113E825-9DBB-4277-BAE9-FCFD3164FAA5}" type="presOf" srcId="{ABEC62C7-8F09-453C-B889-A83D7B225BCF}" destId="{B1039D90-E698-4AD7-8CF6-B7DED99FA651}" srcOrd="0" destOrd="0" presId="urn:microsoft.com/office/officeart/2005/8/layout/process1"/>
    <dgm:cxn modelId="{2322A927-6C8C-42DE-9CA1-8DDFF6036945}" type="presOf" srcId="{217E2000-51DA-4415-8ABB-497E5229C632}" destId="{BCE15098-0D1A-473C-AE6A-487F50CEFD53}" srcOrd="0" destOrd="0" presId="urn:microsoft.com/office/officeart/2005/8/layout/process1"/>
    <dgm:cxn modelId="{FDC42A33-C256-4903-97DD-401B5E54E9D5}" type="presOf" srcId="{F9897A56-D67E-4177-BC25-918A44407A44}" destId="{8DFDE829-40E0-47A9-90B1-44917EC9D35B}" srcOrd="0" destOrd="0" presId="urn:microsoft.com/office/officeart/2005/8/layout/process1"/>
    <dgm:cxn modelId="{7C233A5C-4271-4C5B-9C8C-103DE386DD9A}" srcId="{ABEC62C7-8F09-453C-B889-A83D7B225BCF}" destId="{F9897A56-D67E-4177-BC25-918A44407A44}" srcOrd="1" destOrd="0" parTransId="{144B3916-60EC-4167-9762-8EFC071FCFE3}" sibTransId="{0D9C8313-ABB7-4A8D-B7CB-41C2ED9516AF}"/>
    <dgm:cxn modelId="{6BADB4AA-A6EB-416F-A619-D77ED71F92C2}" type="presOf" srcId="{4A9A6979-FD0B-4802-8D25-1235F6DBDDE5}" destId="{B74077A4-B498-4534-9927-24EB133F0E4D}" srcOrd="0" destOrd="0" presId="urn:microsoft.com/office/officeart/2005/8/layout/process1"/>
    <dgm:cxn modelId="{AD55F2C0-A7A5-42AB-B34F-F23B74480748}" srcId="{ABEC62C7-8F09-453C-B889-A83D7B225BCF}" destId="{217E2000-51DA-4415-8ABB-497E5229C632}" srcOrd="0" destOrd="0" parTransId="{A9FEF1BB-DCA0-4976-ABE2-ED41ED148527}" sibTransId="{4A9A6979-FD0B-4802-8D25-1235F6DBDDE5}"/>
    <dgm:cxn modelId="{687916F4-D081-4DC2-ACA4-B7D029D5C24E}" type="presOf" srcId="{4A9A6979-FD0B-4802-8D25-1235F6DBDDE5}" destId="{29E2835E-089C-4BC8-A926-5A9B2A9D0C1F}" srcOrd="1" destOrd="0" presId="urn:microsoft.com/office/officeart/2005/8/layout/process1"/>
    <dgm:cxn modelId="{4FBC2348-E37D-4AC5-9CCA-19C880B5D002}" type="presParOf" srcId="{B1039D90-E698-4AD7-8CF6-B7DED99FA651}" destId="{BCE15098-0D1A-473C-AE6A-487F50CEFD53}" srcOrd="0" destOrd="0" presId="urn:microsoft.com/office/officeart/2005/8/layout/process1"/>
    <dgm:cxn modelId="{8E5F713A-65FC-4A6A-8AB9-7ABFB4520841}" type="presParOf" srcId="{B1039D90-E698-4AD7-8CF6-B7DED99FA651}" destId="{B74077A4-B498-4534-9927-24EB133F0E4D}" srcOrd="1" destOrd="0" presId="urn:microsoft.com/office/officeart/2005/8/layout/process1"/>
    <dgm:cxn modelId="{CD3C9C5E-CFD1-4021-BCFB-59F72AEFCC8B}" type="presParOf" srcId="{B74077A4-B498-4534-9927-24EB133F0E4D}" destId="{29E2835E-089C-4BC8-A926-5A9B2A9D0C1F}" srcOrd="0" destOrd="0" presId="urn:microsoft.com/office/officeart/2005/8/layout/process1"/>
    <dgm:cxn modelId="{A9E9E7C6-53D2-4495-9B95-A8D1B48BB5BC}" type="presParOf" srcId="{B1039D90-E698-4AD7-8CF6-B7DED99FA651}" destId="{8DFDE829-40E0-47A9-90B1-44917EC9D35B}"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086E15-3177-452C-9F2A-04B48EDBD5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6690079-A707-4ECD-BA09-9563E04D0B37}">
      <dgm:prSet/>
      <dgm:spPr/>
      <dgm:t>
        <a:bodyPr/>
        <a:lstStyle/>
        <a:p>
          <a:r>
            <a:rPr lang="en-US" dirty="0"/>
            <a:t>Harmony and integration between the individual and other members of the society </a:t>
          </a:r>
        </a:p>
      </dgm:t>
    </dgm:pt>
    <dgm:pt modelId="{A0C9D56E-201B-4A82-81D2-3B328C81C0C3}" type="parTrans" cxnId="{84F95EF1-7FA1-4823-BE6E-9077AAC4125A}">
      <dgm:prSet/>
      <dgm:spPr/>
      <dgm:t>
        <a:bodyPr/>
        <a:lstStyle/>
        <a:p>
          <a:endParaRPr lang="en-US"/>
        </a:p>
      </dgm:t>
    </dgm:pt>
    <dgm:pt modelId="{EE859E33-3601-468B-94ED-CE26CBEC67B5}" type="sibTrans" cxnId="{84F95EF1-7FA1-4823-BE6E-9077AAC4125A}">
      <dgm:prSet/>
      <dgm:spPr/>
      <dgm:t>
        <a:bodyPr/>
        <a:lstStyle/>
        <a:p>
          <a:endParaRPr lang="en-US"/>
        </a:p>
      </dgm:t>
    </dgm:pt>
    <dgm:pt modelId="{DD287330-85A3-4CAB-A771-835615B81A73}">
      <dgm:prSet/>
      <dgm:spPr/>
      <dgm:t>
        <a:bodyPr/>
        <a:lstStyle/>
        <a:p>
          <a:r>
            <a:rPr lang="en-US" dirty="0"/>
            <a:t>Gets along well with people around </a:t>
          </a:r>
        </a:p>
      </dgm:t>
    </dgm:pt>
    <dgm:pt modelId="{F88DD940-B603-4B09-92C1-D82628E82E2A}" type="parTrans" cxnId="{A873F18B-2D38-4B72-8BFD-915BFF8E3CE5}">
      <dgm:prSet/>
      <dgm:spPr/>
      <dgm:t>
        <a:bodyPr/>
        <a:lstStyle/>
        <a:p>
          <a:endParaRPr lang="en-US"/>
        </a:p>
      </dgm:t>
    </dgm:pt>
    <dgm:pt modelId="{EA47979B-F7B4-4E25-87EC-0872177C0EC1}" type="sibTrans" cxnId="{A873F18B-2D38-4B72-8BFD-915BFF8E3CE5}">
      <dgm:prSet/>
      <dgm:spPr/>
      <dgm:t>
        <a:bodyPr/>
        <a:lstStyle/>
        <a:p>
          <a:endParaRPr lang="en-US"/>
        </a:p>
      </dgm:t>
    </dgm:pt>
    <dgm:pt modelId="{1110B8D3-7B2B-4FC2-885A-1EA1E18A1C1F}">
      <dgm:prSet/>
      <dgm:spPr/>
      <dgm:t>
        <a:bodyPr/>
        <a:lstStyle/>
        <a:p>
          <a:r>
            <a:rPr lang="en-US" dirty="0"/>
            <a:t>Has pleasant manners &amp; fulfills responsibility towards others </a:t>
          </a:r>
        </a:p>
      </dgm:t>
    </dgm:pt>
    <dgm:pt modelId="{9A260D7A-5D93-4E40-BFD9-4A98CB310880}" type="parTrans" cxnId="{AC605A4F-046A-40D2-8339-5ECA27A1EB62}">
      <dgm:prSet/>
      <dgm:spPr/>
      <dgm:t>
        <a:bodyPr/>
        <a:lstStyle/>
        <a:p>
          <a:endParaRPr lang="en-US"/>
        </a:p>
      </dgm:t>
    </dgm:pt>
    <dgm:pt modelId="{811D7479-D7DD-474E-A0FC-94E8C21EC5C7}" type="sibTrans" cxnId="{AC605A4F-046A-40D2-8339-5ECA27A1EB62}">
      <dgm:prSet/>
      <dgm:spPr/>
      <dgm:t>
        <a:bodyPr/>
        <a:lstStyle/>
        <a:p>
          <a:endParaRPr lang="en-US"/>
        </a:p>
      </dgm:t>
    </dgm:pt>
    <dgm:pt modelId="{41C3784A-7D22-4C62-8484-7E0E64027E4A}">
      <dgm:prSet/>
      <dgm:spPr/>
      <dgm:t>
        <a:bodyPr/>
        <a:lstStyle/>
        <a:p>
          <a:r>
            <a:rPr lang="en-US" dirty="0"/>
            <a:t>Can move in the society confidently with others</a:t>
          </a:r>
        </a:p>
      </dgm:t>
    </dgm:pt>
    <dgm:pt modelId="{8E37FDDC-28E2-401E-A78F-309E4D6B847A}" type="parTrans" cxnId="{8DD94370-71F3-4FAF-8B3F-765BC86F3D2C}">
      <dgm:prSet/>
      <dgm:spPr/>
      <dgm:t>
        <a:bodyPr/>
        <a:lstStyle/>
        <a:p>
          <a:endParaRPr lang="en-US"/>
        </a:p>
      </dgm:t>
    </dgm:pt>
    <dgm:pt modelId="{2063377B-8836-4FAA-967B-5DB8247B788D}" type="sibTrans" cxnId="{8DD94370-71F3-4FAF-8B3F-765BC86F3D2C}">
      <dgm:prSet/>
      <dgm:spPr/>
      <dgm:t>
        <a:bodyPr/>
        <a:lstStyle/>
        <a:p>
          <a:endParaRPr lang="en-US"/>
        </a:p>
      </dgm:t>
    </dgm:pt>
    <dgm:pt modelId="{53D91B1B-D21D-4B40-9D11-67E6E8B84830}" type="pres">
      <dgm:prSet presAssocID="{D8086E15-3177-452C-9F2A-04B48EDBD5FA}" presName="Name0" presStyleCnt="0">
        <dgm:presLayoutVars>
          <dgm:dir/>
          <dgm:animLvl val="lvl"/>
          <dgm:resizeHandles val="exact"/>
        </dgm:presLayoutVars>
      </dgm:prSet>
      <dgm:spPr/>
    </dgm:pt>
    <dgm:pt modelId="{143038F3-FBE5-4075-BC2F-5E82F023AEEE}" type="pres">
      <dgm:prSet presAssocID="{66690079-A707-4ECD-BA09-9563E04D0B37}" presName="linNode" presStyleCnt="0"/>
      <dgm:spPr/>
    </dgm:pt>
    <dgm:pt modelId="{20A240DB-E2ED-4090-BE55-30D57C90760B}" type="pres">
      <dgm:prSet presAssocID="{66690079-A707-4ECD-BA09-9563E04D0B37}" presName="parentText" presStyleLbl="node1" presStyleIdx="0" presStyleCnt="4" custScaleX="277778" custScaleY="91062" custLinFactNeighborX="-89412" custLinFactNeighborY="1508">
        <dgm:presLayoutVars>
          <dgm:chMax val="1"/>
          <dgm:bulletEnabled val="1"/>
        </dgm:presLayoutVars>
      </dgm:prSet>
      <dgm:spPr/>
    </dgm:pt>
    <dgm:pt modelId="{9E17CCD9-4DD7-423D-BE4A-E336B328E518}" type="pres">
      <dgm:prSet presAssocID="{EE859E33-3601-468B-94ED-CE26CBEC67B5}" presName="sp" presStyleCnt="0"/>
      <dgm:spPr/>
    </dgm:pt>
    <dgm:pt modelId="{A02F8CAB-942C-4CA5-8BBF-2414BBD2AA69}" type="pres">
      <dgm:prSet presAssocID="{DD287330-85A3-4CAB-A771-835615B81A73}" presName="linNode" presStyleCnt="0"/>
      <dgm:spPr/>
    </dgm:pt>
    <dgm:pt modelId="{C88D9B81-CF72-41E8-8D50-FE8D00C79437}" type="pres">
      <dgm:prSet presAssocID="{DD287330-85A3-4CAB-A771-835615B81A73}" presName="parentText" presStyleLbl="node1" presStyleIdx="1" presStyleCnt="4" custScaleX="277778" custLinFactNeighborX="-979" custLinFactNeighborY="-886">
        <dgm:presLayoutVars>
          <dgm:chMax val="1"/>
          <dgm:bulletEnabled val="1"/>
        </dgm:presLayoutVars>
      </dgm:prSet>
      <dgm:spPr/>
    </dgm:pt>
    <dgm:pt modelId="{90CDED03-85E0-44A0-A093-A54E603BD6F6}" type="pres">
      <dgm:prSet presAssocID="{EA47979B-F7B4-4E25-87EC-0872177C0EC1}" presName="sp" presStyleCnt="0"/>
      <dgm:spPr/>
    </dgm:pt>
    <dgm:pt modelId="{8EA4E8A1-025A-42AE-ADA7-B8772798710B}" type="pres">
      <dgm:prSet presAssocID="{1110B8D3-7B2B-4FC2-885A-1EA1E18A1C1F}" presName="linNode" presStyleCnt="0"/>
      <dgm:spPr/>
    </dgm:pt>
    <dgm:pt modelId="{0F1FDF30-D6A1-4FA8-85D8-CAE35BC14746}" type="pres">
      <dgm:prSet presAssocID="{1110B8D3-7B2B-4FC2-885A-1EA1E18A1C1F}" presName="parentText" presStyleLbl="node1" presStyleIdx="2" presStyleCnt="4" custScaleX="277778" custLinFactNeighborX="-88889" custLinFactNeighborY="-1508">
        <dgm:presLayoutVars>
          <dgm:chMax val="1"/>
          <dgm:bulletEnabled val="1"/>
        </dgm:presLayoutVars>
      </dgm:prSet>
      <dgm:spPr/>
    </dgm:pt>
    <dgm:pt modelId="{2E16BEBA-7FA0-4785-9C25-C1FCB7CA9754}" type="pres">
      <dgm:prSet presAssocID="{811D7479-D7DD-474E-A0FC-94E8C21EC5C7}" presName="sp" presStyleCnt="0"/>
      <dgm:spPr/>
    </dgm:pt>
    <dgm:pt modelId="{BB9080E3-224E-452A-9F09-1CDDA6656F0C}" type="pres">
      <dgm:prSet presAssocID="{41C3784A-7D22-4C62-8484-7E0E64027E4A}" presName="linNode" presStyleCnt="0"/>
      <dgm:spPr/>
    </dgm:pt>
    <dgm:pt modelId="{6D7938F2-0F3F-40E5-8013-1E87FC335D7D}" type="pres">
      <dgm:prSet presAssocID="{41C3784A-7D22-4C62-8484-7E0E64027E4A}" presName="parentText" presStyleLbl="node1" presStyleIdx="3" presStyleCnt="4" custScaleX="277778" custLinFactNeighborX="-95317">
        <dgm:presLayoutVars>
          <dgm:chMax val="1"/>
          <dgm:bulletEnabled val="1"/>
        </dgm:presLayoutVars>
      </dgm:prSet>
      <dgm:spPr/>
    </dgm:pt>
  </dgm:ptLst>
  <dgm:cxnLst>
    <dgm:cxn modelId="{DF09EE13-D181-43D3-A059-4B65D10D5DC9}" type="presOf" srcId="{1110B8D3-7B2B-4FC2-885A-1EA1E18A1C1F}" destId="{0F1FDF30-D6A1-4FA8-85D8-CAE35BC14746}" srcOrd="0" destOrd="0" presId="urn:microsoft.com/office/officeart/2005/8/layout/vList5"/>
    <dgm:cxn modelId="{4DDFF737-2F2B-465D-A823-601AC48333A1}" type="presOf" srcId="{41C3784A-7D22-4C62-8484-7E0E64027E4A}" destId="{6D7938F2-0F3F-40E5-8013-1E87FC335D7D}" srcOrd="0" destOrd="0" presId="urn:microsoft.com/office/officeart/2005/8/layout/vList5"/>
    <dgm:cxn modelId="{3CE5796E-7F31-44AD-B991-0B22770C1F76}" type="presOf" srcId="{66690079-A707-4ECD-BA09-9563E04D0B37}" destId="{20A240DB-E2ED-4090-BE55-30D57C90760B}" srcOrd="0" destOrd="0" presId="urn:microsoft.com/office/officeart/2005/8/layout/vList5"/>
    <dgm:cxn modelId="{AC605A4F-046A-40D2-8339-5ECA27A1EB62}" srcId="{D8086E15-3177-452C-9F2A-04B48EDBD5FA}" destId="{1110B8D3-7B2B-4FC2-885A-1EA1E18A1C1F}" srcOrd="2" destOrd="0" parTransId="{9A260D7A-5D93-4E40-BFD9-4A98CB310880}" sibTransId="{811D7479-D7DD-474E-A0FC-94E8C21EC5C7}"/>
    <dgm:cxn modelId="{8DD94370-71F3-4FAF-8B3F-765BC86F3D2C}" srcId="{D8086E15-3177-452C-9F2A-04B48EDBD5FA}" destId="{41C3784A-7D22-4C62-8484-7E0E64027E4A}" srcOrd="3" destOrd="0" parTransId="{8E37FDDC-28E2-401E-A78F-309E4D6B847A}" sibTransId="{2063377B-8836-4FAA-967B-5DB8247B788D}"/>
    <dgm:cxn modelId="{63989D51-3460-4FB3-AC44-2C505A3402C0}" type="presOf" srcId="{DD287330-85A3-4CAB-A771-835615B81A73}" destId="{C88D9B81-CF72-41E8-8D50-FE8D00C79437}" srcOrd="0" destOrd="0" presId="urn:microsoft.com/office/officeart/2005/8/layout/vList5"/>
    <dgm:cxn modelId="{A873F18B-2D38-4B72-8BFD-915BFF8E3CE5}" srcId="{D8086E15-3177-452C-9F2A-04B48EDBD5FA}" destId="{DD287330-85A3-4CAB-A771-835615B81A73}" srcOrd="1" destOrd="0" parTransId="{F88DD940-B603-4B09-92C1-D82628E82E2A}" sibTransId="{EA47979B-F7B4-4E25-87EC-0872177C0EC1}"/>
    <dgm:cxn modelId="{F601AECC-18A9-4BEB-9BCC-0B191B42931C}" type="presOf" srcId="{D8086E15-3177-452C-9F2A-04B48EDBD5FA}" destId="{53D91B1B-D21D-4B40-9D11-67E6E8B84830}" srcOrd="0" destOrd="0" presId="urn:microsoft.com/office/officeart/2005/8/layout/vList5"/>
    <dgm:cxn modelId="{84F95EF1-7FA1-4823-BE6E-9077AAC4125A}" srcId="{D8086E15-3177-452C-9F2A-04B48EDBD5FA}" destId="{66690079-A707-4ECD-BA09-9563E04D0B37}" srcOrd="0" destOrd="0" parTransId="{A0C9D56E-201B-4A82-81D2-3B328C81C0C3}" sibTransId="{EE859E33-3601-468B-94ED-CE26CBEC67B5}"/>
    <dgm:cxn modelId="{9F53930D-30D1-43B6-971B-C1D193096541}" type="presParOf" srcId="{53D91B1B-D21D-4B40-9D11-67E6E8B84830}" destId="{143038F3-FBE5-4075-BC2F-5E82F023AEEE}" srcOrd="0" destOrd="0" presId="urn:microsoft.com/office/officeart/2005/8/layout/vList5"/>
    <dgm:cxn modelId="{BC6335F0-6F29-4C85-AA0B-4A45A0DD2118}" type="presParOf" srcId="{143038F3-FBE5-4075-BC2F-5E82F023AEEE}" destId="{20A240DB-E2ED-4090-BE55-30D57C90760B}" srcOrd="0" destOrd="0" presId="urn:microsoft.com/office/officeart/2005/8/layout/vList5"/>
    <dgm:cxn modelId="{A2C02547-CD88-4B73-8F6D-C0BE3FBB5B81}" type="presParOf" srcId="{53D91B1B-D21D-4B40-9D11-67E6E8B84830}" destId="{9E17CCD9-4DD7-423D-BE4A-E336B328E518}" srcOrd="1" destOrd="0" presId="urn:microsoft.com/office/officeart/2005/8/layout/vList5"/>
    <dgm:cxn modelId="{0D3BA75E-691F-43ED-8F37-3862F4F50FDC}" type="presParOf" srcId="{53D91B1B-D21D-4B40-9D11-67E6E8B84830}" destId="{A02F8CAB-942C-4CA5-8BBF-2414BBD2AA69}" srcOrd="2" destOrd="0" presId="urn:microsoft.com/office/officeart/2005/8/layout/vList5"/>
    <dgm:cxn modelId="{47804238-E3F4-4E6B-9DAD-C968ECAA51CD}" type="presParOf" srcId="{A02F8CAB-942C-4CA5-8BBF-2414BBD2AA69}" destId="{C88D9B81-CF72-41E8-8D50-FE8D00C79437}" srcOrd="0" destOrd="0" presId="urn:microsoft.com/office/officeart/2005/8/layout/vList5"/>
    <dgm:cxn modelId="{30C05390-2773-4617-A030-510563BE6D25}" type="presParOf" srcId="{53D91B1B-D21D-4B40-9D11-67E6E8B84830}" destId="{90CDED03-85E0-44A0-A093-A54E603BD6F6}" srcOrd="3" destOrd="0" presId="urn:microsoft.com/office/officeart/2005/8/layout/vList5"/>
    <dgm:cxn modelId="{F0E8E731-D02F-4716-9F1F-333F03324262}" type="presParOf" srcId="{53D91B1B-D21D-4B40-9D11-67E6E8B84830}" destId="{8EA4E8A1-025A-42AE-ADA7-B8772798710B}" srcOrd="4" destOrd="0" presId="urn:microsoft.com/office/officeart/2005/8/layout/vList5"/>
    <dgm:cxn modelId="{C996FFAC-7F6F-4078-BD81-7DD0D81DD7DF}" type="presParOf" srcId="{8EA4E8A1-025A-42AE-ADA7-B8772798710B}" destId="{0F1FDF30-D6A1-4FA8-85D8-CAE35BC14746}" srcOrd="0" destOrd="0" presId="urn:microsoft.com/office/officeart/2005/8/layout/vList5"/>
    <dgm:cxn modelId="{D88D6055-CC3F-4D85-897C-B18961437557}" type="presParOf" srcId="{53D91B1B-D21D-4B40-9D11-67E6E8B84830}" destId="{2E16BEBA-7FA0-4785-9C25-C1FCB7CA9754}" srcOrd="5" destOrd="0" presId="urn:microsoft.com/office/officeart/2005/8/layout/vList5"/>
    <dgm:cxn modelId="{E9CC932A-B544-4C1A-9C2D-2870F12AE1C5}" type="presParOf" srcId="{53D91B1B-D21D-4B40-9D11-67E6E8B84830}" destId="{BB9080E3-224E-452A-9F09-1CDDA6656F0C}" srcOrd="6" destOrd="0" presId="urn:microsoft.com/office/officeart/2005/8/layout/vList5"/>
    <dgm:cxn modelId="{E497D687-45ED-4BD3-8859-E876D7AB6C91}" type="presParOf" srcId="{BB9080E3-224E-452A-9F09-1CDDA6656F0C}" destId="{6D7938F2-0F3F-40E5-8013-1E87FC335D7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D079B1-FCC7-4F76-AAD1-2A6DE40BE7D9}"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0470835A-10AB-40C8-847C-1C031D1A2ABB}">
      <dgm:prSet/>
      <dgm:spPr/>
      <dgm:t>
        <a:bodyPr/>
        <a:lstStyle/>
        <a:p>
          <a:r>
            <a:rPr lang="en-US"/>
            <a:t>Something transcends physiology and psychology </a:t>
          </a:r>
        </a:p>
      </dgm:t>
    </dgm:pt>
    <dgm:pt modelId="{9AEE9EC1-7FE3-4B08-BB71-9B5C590A242A}" type="parTrans" cxnId="{A61C22E2-5A41-4EC9-837B-042117BCB275}">
      <dgm:prSet/>
      <dgm:spPr/>
      <dgm:t>
        <a:bodyPr/>
        <a:lstStyle/>
        <a:p>
          <a:endParaRPr lang="en-US"/>
        </a:p>
      </dgm:t>
    </dgm:pt>
    <dgm:pt modelId="{491BB421-A763-43DC-B024-14979C3C5B12}" type="sibTrans" cxnId="{A61C22E2-5A41-4EC9-837B-042117BCB275}">
      <dgm:prSet/>
      <dgm:spPr/>
      <dgm:t>
        <a:bodyPr/>
        <a:lstStyle/>
        <a:p>
          <a:endParaRPr lang="en-US"/>
        </a:p>
      </dgm:t>
    </dgm:pt>
    <dgm:pt modelId="{6ED880EC-D252-47CA-BC3C-03D609E0A0FB}">
      <dgm:prSet/>
      <dgm:spPr/>
      <dgm:t>
        <a:bodyPr/>
        <a:lstStyle/>
        <a:p>
          <a:r>
            <a:rPr lang="en-US"/>
            <a:t>Feeling as part of a greater spectrum of existence</a:t>
          </a:r>
        </a:p>
      </dgm:t>
    </dgm:pt>
    <dgm:pt modelId="{C7B9930F-5E79-4D67-BAC3-342D42377F0B}" type="parTrans" cxnId="{D841A517-3E85-4C0C-9B6C-56A7CFDF7817}">
      <dgm:prSet/>
      <dgm:spPr/>
      <dgm:t>
        <a:bodyPr/>
        <a:lstStyle/>
        <a:p>
          <a:endParaRPr lang="en-US"/>
        </a:p>
      </dgm:t>
    </dgm:pt>
    <dgm:pt modelId="{8A78C285-F5BD-44A5-9FD2-232C99BDC628}" type="sibTrans" cxnId="{D841A517-3E85-4C0C-9B6C-56A7CFDF7817}">
      <dgm:prSet/>
      <dgm:spPr/>
      <dgm:t>
        <a:bodyPr/>
        <a:lstStyle/>
        <a:p>
          <a:endParaRPr lang="en-US"/>
        </a:p>
      </dgm:t>
    </dgm:pt>
    <dgm:pt modelId="{0471AF16-B0F7-4003-BEB1-829C166CA791}" type="pres">
      <dgm:prSet presAssocID="{D5D079B1-FCC7-4F76-AAD1-2A6DE40BE7D9}" presName="Name0" presStyleCnt="0">
        <dgm:presLayoutVars>
          <dgm:dir/>
          <dgm:animLvl val="lvl"/>
          <dgm:resizeHandles val="exact"/>
        </dgm:presLayoutVars>
      </dgm:prSet>
      <dgm:spPr/>
    </dgm:pt>
    <dgm:pt modelId="{72AAA6F5-FC7C-4D89-8F8C-99F040C2A560}" type="pres">
      <dgm:prSet presAssocID="{0470835A-10AB-40C8-847C-1C031D1A2ABB}" presName="parTxOnly" presStyleLbl="node1" presStyleIdx="0" presStyleCnt="2">
        <dgm:presLayoutVars>
          <dgm:chMax val="0"/>
          <dgm:chPref val="0"/>
          <dgm:bulletEnabled val="1"/>
        </dgm:presLayoutVars>
      </dgm:prSet>
      <dgm:spPr/>
    </dgm:pt>
    <dgm:pt modelId="{2D4C854C-5ED3-46E2-BFB0-25390846D056}" type="pres">
      <dgm:prSet presAssocID="{491BB421-A763-43DC-B024-14979C3C5B12}" presName="parTxOnlySpace" presStyleCnt="0"/>
      <dgm:spPr/>
    </dgm:pt>
    <dgm:pt modelId="{A1235D73-7054-4ED1-80A9-89BD31366BBF}" type="pres">
      <dgm:prSet presAssocID="{6ED880EC-D252-47CA-BC3C-03D609E0A0FB}" presName="parTxOnly" presStyleLbl="node1" presStyleIdx="1" presStyleCnt="2">
        <dgm:presLayoutVars>
          <dgm:chMax val="0"/>
          <dgm:chPref val="0"/>
          <dgm:bulletEnabled val="1"/>
        </dgm:presLayoutVars>
      </dgm:prSet>
      <dgm:spPr/>
    </dgm:pt>
  </dgm:ptLst>
  <dgm:cxnLst>
    <dgm:cxn modelId="{D841A517-3E85-4C0C-9B6C-56A7CFDF7817}" srcId="{D5D079B1-FCC7-4F76-AAD1-2A6DE40BE7D9}" destId="{6ED880EC-D252-47CA-BC3C-03D609E0A0FB}" srcOrd="1" destOrd="0" parTransId="{C7B9930F-5E79-4D67-BAC3-342D42377F0B}" sibTransId="{8A78C285-F5BD-44A5-9FD2-232C99BDC628}"/>
    <dgm:cxn modelId="{43F8DA2A-326D-497A-B7D7-F4353D7E81E6}" type="presOf" srcId="{D5D079B1-FCC7-4F76-AAD1-2A6DE40BE7D9}" destId="{0471AF16-B0F7-4003-BEB1-829C166CA791}" srcOrd="0" destOrd="0" presId="urn:microsoft.com/office/officeart/2005/8/layout/chevron1"/>
    <dgm:cxn modelId="{623AFB85-3712-4036-91ED-3FBF86A8C441}" type="presOf" srcId="{0470835A-10AB-40C8-847C-1C031D1A2ABB}" destId="{72AAA6F5-FC7C-4D89-8F8C-99F040C2A560}" srcOrd="0" destOrd="0" presId="urn:microsoft.com/office/officeart/2005/8/layout/chevron1"/>
    <dgm:cxn modelId="{9E1B97CD-F978-45E4-A565-B4A53348A9D0}" type="presOf" srcId="{6ED880EC-D252-47CA-BC3C-03D609E0A0FB}" destId="{A1235D73-7054-4ED1-80A9-89BD31366BBF}" srcOrd="0" destOrd="0" presId="urn:microsoft.com/office/officeart/2005/8/layout/chevron1"/>
    <dgm:cxn modelId="{A61C22E2-5A41-4EC9-837B-042117BCB275}" srcId="{D5D079B1-FCC7-4F76-AAD1-2A6DE40BE7D9}" destId="{0470835A-10AB-40C8-847C-1C031D1A2ABB}" srcOrd="0" destOrd="0" parTransId="{9AEE9EC1-7FE3-4B08-BB71-9B5C590A242A}" sibTransId="{491BB421-A763-43DC-B024-14979C3C5B12}"/>
    <dgm:cxn modelId="{E76F0A32-8567-4D42-A3C4-B91A440D4DC7}" type="presParOf" srcId="{0471AF16-B0F7-4003-BEB1-829C166CA791}" destId="{72AAA6F5-FC7C-4D89-8F8C-99F040C2A560}" srcOrd="0" destOrd="0" presId="urn:microsoft.com/office/officeart/2005/8/layout/chevron1"/>
    <dgm:cxn modelId="{66BE233E-8842-4DEC-A5EE-5A6B841B534C}" type="presParOf" srcId="{0471AF16-B0F7-4003-BEB1-829C166CA791}" destId="{2D4C854C-5ED3-46E2-BFB0-25390846D056}" srcOrd="1" destOrd="0" presId="urn:microsoft.com/office/officeart/2005/8/layout/chevron1"/>
    <dgm:cxn modelId="{9C4913C8-7CE1-47EC-9C1F-A5B75991ADBA}" type="presParOf" srcId="{0471AF16-B0F7-4003-BEB1-829C166CA791}" destId="{A1235D73-7054-4ED1-80A9-89BD31366BBF}"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EF3785-10DB-4B20-896A-2E76F05B3DB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FCC364-A034-424D-9666-2332DA2E3B1F}">
      <dgm:prSet/>
      <dgm:spPr/>
      <dgm:t>
        <a:bodyPr/>
        <a:lstStyle/>
        <a:p>
          <a:r>
            <a:rPr lang="en-US" b="0"/>
            <a:t>Self efficacy and self esteem</a:t>
          </a:r>
          <a:endParaRPr lang="en-US"/>
        </a:p>
      </dgm:t>
    </dgm:pt>
    <dgm:pt modelId="{EC6D85A2-B091-4D53-84ED-E9ED2435B6DD}" type="parTrans" cxnId="{7218B632-1908-4618-B112-98B153CF3078}">
      <dgm:prSet/>
      <dgm:spPr/>
      <dgm:t>
        <a:bodyPr/>
        <a:lstStyle/>
        <a:p>
          <a:endParaRPr lang="en-US"/>
        </a:p>
      </dgm:t>
    </dgm:pt>
    <dgm:pt modelId="{E678724C-8739-4F93-8924-6980729F433E}" type="sibTrans" cxnId="{7218B632-1908-4618-B112-98B153CF3078}">
      <dgm:prSet/>
      <dgm:spPr/>
      <dgm:t>
        <a:bodyPr/>
        <a:lstStyle/>
        <a:p>
          <a:endParaRPr lang="en-US"/>
        </a:p>
      </dgm:t>
    </dgm:pt>
    <dgm:pt modelId="{AFB5E116-3B3D-4A77-9B2F-5D1473E1BC02}" type="pres">
      <dgm:prSet presAssocID="{01EF3785-10DB-4B20-896A-2E76F05B3DB7}" presName="linear" presStyleCnt="0">
        <dgm:presLayoutVars>
          <dgm:animLvl val="lvl"/>
          <dgm:resizeHandles val="exact"/>
        </dgm:presLayoutVars>
      </dgm:prSet>
      <dgm:spPr/>
    </dgm:pt>
    <dgm:pt modelId="{A8701BB8-4CEA-483A-A067-EE180124866D}" type="pres">
      <dgm:prSet presAssocID="{C9FCC364-A034-424D-9666-2332DA2E3B1F}" presName="parentText" presStyleLbl="node1" presStyleIdx="0" presStyleCnt="1">
        <dgm:presLayoutVars>
          <dgm:chMax val="0"/>
          <dgm:bulletEnabled val="1"/>
        </dgm:presLayoutVars>
      </dgm:prSet>
      <dgm:spPr/>
    </dgm:pt>
  </dgm:ptLst>
  <dgm:cxnLst>
    <dgm:cxn modelId="{F61EFE14-BBA8-4A69-B1DF-22491E20024C}" type="presOf" srcId="{01EF3785-10DB-4B20-896A-2E76F05B3DB7}" destId="{AFB5E116-3B3D-4A77-9B2F-5D1473E1BC02}" srcOrd="0" destOrd="0" presId="urn:microsoft.com/office/officeart/2005/8/layout/vList2"/>
    <dgm:cxn modelId="{7218B632-1908-4618-B112-98B153CF3078}" srcId="{01EF3785-10DB-4B20-896A-2E76F05B3DB7}" destId="{C9FCC364-A034-424D-9666-2332DA2E3B1F}" srcOrd="0" destOrd="0" parTransId="{EC6D85A2-B091-4D53-84ED-E9ED2435B6DD}" sibTransId="{E678724C-8739-4F93-8924-6980729F433E}"/>
    <dgm:cxn modelId="{C56711DF-7E6D-426E-890E-1F75F3794943}" type="presOf" srcId="{C9FCC364-A034-424D-9666-2332DA2E3B1F}" destId="{A8701BB8-4CEA-483A-A067-EE180124866D}" srcOrd="0" destOrd="0" presId="urn:microsoft.com/office/officeart/2005/8/layout/vList2"/>
    <dgm:cxn modelId="{351D0DC3-C86B-4E4B-8222-3368B0A011C4}" type="presParOf" srcId="{AFB5E116-3B3D-4A77-9B2F-5D1473E1BC02}" destId="{A8701BB8-4CEA-483A-A067-EE180124866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3FC399-6C60-4F90-8F98-FE9E2EDD2E1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53DEBAC-FFFB-4774-A596-F6737C40BDA3}">
      <dgm:prSet custT="1"/>
      <dgm:spPr/>
      <dgm:t>
        <a:bodyPr/>
        <a:lstStyle/>
        <a:p>
          <a:r>
            <a:rPr lang="en-US" sz="1800" b="1" dirty="0">
              <a:solidFill>
                <a:schemeClr val="tx1"/>
              </a:solidFill>
            </a:rPr>
            <a:t>Positive Health </a:t>
          </a:r>
        </a:p>
      </dgm:t>
    </dgm:pt>
    <dgm:pt modelId="{9EDC55E5-5BC0-4470-81EE-A85AD03B6792}" type="parTrans" cxnId="{5271CF7F-BAD0-4A86-BCB0-4901BE6852AE}">
      <dgm:prSet/>
      <dgm:spPr/>
      <dgm:t>
        <a:bodyPr/>
        <a:lstStyle/>
        <a:p>
          <a:endParaRPr lang="en-US"/>
        </a:p>
      </dgm:t>
    </dgm:pt>
    <dgm:pt modelId="{1E665BDB-BE60-4A96-A51A-D8F17800A436}" type="sibTrans" cxnId="{5271CF7F-BAD0-4A86-BCB0-4901BE6852AE}">
      <dgm:prSet/>
      <dgm:spPr/>
      <dgm:t>
        <a:bodyPr/>
        <a:lstStyle/>
        <a:p>
          <a:endParaRPr lang="en-US"/>
        </a:p>
      </dgm:t>
    </dgm:pt>
    <dgm:pt modelId="{D56B2124-814E-4AC4-BD48-CEDC72950095}">
      <dgm:prSet custT="1"/>
      <dgm:spPr/>
      <dgm:t>
        <a:bodyPr/>
        <a:lstStyle/>
        <a:p>
          <a:r>
            <a:rPr lang="en-US" sz="1800" b="1" dirty="0"/>
            <a:t>Better</a:t>
          </a:r>
        </a:p>
        <a:p>
          <a:r>
            <a:rPr lang="en-US" sz="1800" b="1" dirty="0"/>
            <a:t> Health </a:t>
          </a:r>
        </a:p>
      </dgm:t>
    </dgm:pt>
    <dgm:pt modelId="{F4EE12CC-940E-4AAE-8B27-D414FC3352B7}" type="parTrans" cxnId="{4B244E6E-DD14-467E-A5F4-BBE3CF7B59C3}">
      <dgm:prSet/>
      <dgm:spPr/>
      <dgm:t>
        <a:bodyPr/>
        <a:lstStyle/>
        <a:p>
          <a:endParaRPr lang="en-US"/>
        </a:p>
      </dgm:t>
    </dgm:pt>
    <dgm:pt modelId="{904F83FF-D275-4210-A70E-AB7A4A0433B2}" type="sibTrans" cxnId="{4B244E6E-DD14-467E-A5F4-BBE3CF7B59C3}">
      <dgm:prSet/>
      <dgm:spPr/>
      <dgm:t>
        <a:bodyPr/>
        <a:lstStyle/>
        <a:p>
          <a:endParaRPr lang="en-US"/>
        </a:p>
      </dgm:t>
    </dgm:pt>
    <dgm:pt modelId="{9263450D-3B8F-44F7-B0CC-D7787D2BAA6D}">
      <dgm:prSet custT="1"/>
      <dgm:spPr/>
      <dgm:t>
        <a:bodyPr/>
        <a:lstStyle/>
        <a:p>
          <a:r>
            <a:rPr lang="en-US" sz="1800" b="1" dirty="0">
              <a:solidFill>
                <a:schemeClr val="tx1"/>
              </a:solidFill>
            </a:rPr>
            <a:t>Freedom from Disease </a:t>
          </a:r>
        </a:p>
      </dgm:t>
    </dgm:pt>
    <dgm:pt modelId="{6BE05756-0448-4BE3-B1A5-0248EF143B15}" type="parTrans" cxnId="{02CD622C-23F4-4A9D-BA58-D3B30AB67059}">
      <dgm:prSet/>
      <dgm:spPr/>
      <dgm:t>
        <a:bodyPr/>
        <a:lstStyle/>
        <a:p>
          <a:endParaRPr lang="en-US"/>
        </a:p>
      </dgm:t>
    </dgm:pt>
    <dgm:pt modelId="{C77403EC-A782-4FA6-B86A-33FB2D19F512}" type="sibTrans" cxnId="{02CD622C-23F4-4A9D-BA58-D3B30AB67059}">
      <dgm:prSet/>
      <dgm:spPr/>
      <dgm:t>
        <a:bodyPr/>
        <a:lstStyle/>
        <a:p>
          <a:endParaRPr lang="en-US"/>
        </a:p>
      </dgm:t>
    </dgm:pt>
    <dgm:pt modelId="{7F9D2B7B-B401-4C81-821C-30C64BFF7CBF}">
      <dgm:prSet custT="1"/>
      <dgm:spPr/>
      <dgm:t>
        <a:bodyPr/>
        <a:lstStyle/>
        <a:p>
          <a:r>
            <a:rPr lang="en-US" sz="1800" b="1" dirty="0"/>
            <a:t>Unrecognized Disease</a:t>
          </a:r>
        </a:p>
      </dgm:t>
    </dgm:pt>
    <dgm:pt modelId="{39FDC552-A0D3-4383-956B-34C8E452F2F9}" type="parTrans" cxnId="{87DDCA4A-93E6-4EBE-8BAF-3E77CA46C784}">
      <dgm:prSet/>
      <dgm:spPr/>
      <dgm:t>
        <a:bodyPr/>
        <a:lstStyle/>
        <a:p>
          <a:endParaRPr lang="en-US"/>
        </a:p>
      </dgm:t>
    </dgm:pt>
    <dgm:pt modelId="{F929D001-A2DB-4E14-BD65-224762925BA2}" type="sibTrans" cxnId="{87DDCA4A-93E6-4EBE-8BAF-3E77CA46C784}">
      <dgm:prSet/>
      <dgm:spPr/>
      <dgm:t>
        <a:bodyPr/>
        <a:lstStyle/>
        <a:p>
          <a:endParaRPr lang="en-US"/>
        </a:p>
      </dgm:t>
    </dgm:pt>
    <dgm:pt modelId="{82CB8FC2-343B-45AA-A51F-23F3AA30FFCF}">
      <dgm:prSet custT="1"/>
      <dgm:spPr/>
      <dgm:t>
        <a:bodyPr/>
        <a:lstStyle/>
        <a:p>
          <a:r>
            <a:rPr lang="en-US" sz="1800" b="1" dirty="0">
              <a:solidFill>
                <a:schemeClr val="tx1"/>
              </a:solidFill>
            </a:rPr>
            <a:t>Mild Disease</a:t>
          </a:r>
        </a:p>
      </dgm:t>
    </dgm:pt>
    <dgm:pt modelId="{29E59A7D-FE3F-47CF-B11F-42C24924E4BE}" type="parTrans" cxnId="{998E059F-F695-435E-B4DB-193B6C467F7B}">
      <dgm:prSet/>
      <dgm:spPr/>
      <dgm:t>
        <a:bodyPr/>
        <a:lstStyle/>
        <a:p>
          <a:endParaRPr lang="en-US"/>
        </a:p>
      </dgm:t>
    </dgm:pt>
    <dgm:pt modelId="{1223F394-E194-4E6C-B8E6-7AE949178094}" type="sibTrans" cxnId="{998E059F-F695-435E-B4DB-193B6C467F7B}">
      <dgm:prSet/>
      <dgm:spPr/>
      <dgm:t>
        <a:bodyPr/>
        <a:lstStyle/>
        <a:p>
          <a:endParaRPr lang="en-US"/>
        </a:p>
      </dgm:t>
    </dgm:pt>
    <dgm:pt modelId="{7A43C241-E67E-420D-8E07-73C1F5066264}">
      <dgm:prSet custT="1"/>
      <dgm:spPr/>
      <dgm:t>
        <a:bodyPr/>
        <a:lstStyle/>
        <a:p>
          <a:r>
            <a:rPr lang="en-US" sz="1800" b="1" dirty="0">
              <a:solidFill>
                <a:schemeClr val="tx1"/>
              </a:solidFill>
            </a:rPr>
            <a:t>Severe</a:t>
          </a:r>
        </a:p>
        <a:p>
          <a:r>
            <a:rPr lang="en-US" sz="1800" b="1" dirty="0">
              <a:solidFill>
                <a:schemeClr val="tx1"/>
              </a:solidFill>
            </a:rPr>
            <a:t>Disease</a:t>
          </a:r>
        </a:p>
      </dgm:t>
    </dgm:pt>
    <dgm:pt modelId="{D5B7C6B8-433E-4D23-814A-E703DEF47E3C}" type="parTrans" cxnId="{6D4C4E1D-4079-4830-904C-B5CD5BCA306E}">
      <dgm:prSet/>
      <dgm:spPr/>
      <dgm:t>
        <a:bodyPr/>
        <a:lstStyle/>
        <a:p>
          <a:endParaRPr lang="en-US"/>
        </a:p>
      </dgm:t>
    </dgm:pt>
    <dgm:pt modelId="{F346A9D0-6965-4519-B422-661D877BB755}" type="sibTrans" cxnId="{6D4C4E1D-4079-4830-904C-B5CD5BCA306E}">
      <dgm:prSet/>
      <dgm:spPr/>
      <dgm:t>
        <a:bodyPr/>
        <a:lstStyle/>
        <a:p>
          <a:endParaRPr lang="en-US"/>
        </a:p>
      </dgm:t>
    </dgm:pt>
    <dgm:pt modelId="{870F3715-777B-430A-B6D7-A131B8E24908}">
      <dgm:prSet custT="1"/>
      <dgm:spPr/>
      <dgm:t>
        <a:bodyPr/>
        <a:lstStyle/>
        <a:p>
          <a:r>
            <a:rPr lang="en-US" sz="1800" b="1" dirty="0">
              <a:solidFill>
                <a:schemeClr val="tx1"/>
              </a:solidFill>
            </a:rPr>
            <a:t>Death</a:t>
          </a:r>
          <a:r>
            <a:rPr lang="en-US" sz="1400" dirty="0"/>
            <a:t> </a:t>
          </a:r>
        </a:p>
      </dgm:t>
    </dgm:pt>
    <dgm:pt modelId="{A8C2CC77-071C-45E0-936C-4A8DDC48CF72}" type="parTrans" cxnId="{482A497E-159E-44B6-B413-A8A6DDF5611D}">
      <dgm:prSet/>
      <dgm:spPr/>
      <dgm:t>
        <a:bodyPr/>
        <a:lstStyle/>
        <a:p>
          <a:endParaRPr lang="en-US"/>
        </a:p>
      </dgm:t>
    </dgm:pt>
    <dgm:pt modelId="{D071CB07-5DF7-4CD3-BD98-453D22A7B6FF}" type="sibTrans" cxnId="{482A497E-159E-44B6-B413-A8A6DDF5611D}">
      <dgm:prSet/>
      <dgm:spPr/>
      <dgm:t>
        <a:bodyPr/>
        <a:lstStyle/>
        <a:p>
          <a:endParaRPr lang="en-US"/>
        </a:p>
      </dgm:t>
    </dgm:pt>
    <dgm:pt modelId="{0D8ED26A-C597-4CFF-B6E3-5A1EC85F88F7}" type="pres">
      <dgm:prSet presAssocID="{B13FC399-6C60-4F90-8F98-FE9E2EDD2E19}" presName="Name0" presStyleCnt="0">
        <dgm:presLayoutVars>
          <dgm:dir/>
          <dgm:resizeHandles val="exact"/>
        </dgm:presLayoutVars>
      </dgm:prSet>
      <dgm:spPr/>
    </dgm:pt>
    <dgm:pt modelId="{D623FF45-1BC3-4433-A2CE-B5B6ABB7E503}" type="pres">
      <dgm:prSet presAssocID="{B13FC399-6C60-4F90-8F98-FE9E2EDD2E19}" presName="arrow" presStyleLbl="bgShp" presStyleIdx="0" presStyleCnt="1"/>
      <dgm:spPr/>
    </dgm:pt>
    <dgm:pt modelId="{1BDEC57F-3BB9-406E-B88E-3B90BA4DECE1}" type="pres">
      <dgm:prSet presAssocID="{B13FC399-6C60-4F90-8F98-FE9E2EDD2E19}" presName="points" presStyleCnt="0"/>
      <dgm:spPr/>
    </dgm:pt>
    <dgm:pt modelId="{C41051ED-5AE5-4E21-BC8B-D163FD759E5D}" type="pres">
      <dgm:prSet presAssocID="{C53DEBAC-FFFB-4774-A596-F6737C40BDA3}" presName="compositeA" presStyleCnt="0"/>
      <dgm:spPr/>
    </dgm:pt>
    <dgm:pt modelId="{C5107077-CF88-43BB-AF26-7FCA36B87B1F}" type="pres">
      <dgm:prSet presAssocID="{C53DEBAC-FFFB-4774-A596-F6737C40BDA3}" presName="textA" presStyleLbl="revTx" presStyleIdx="0" presStyleCnt="7" custScaleX="243468">
        <dgm:presLayoutVars>
          <dgm:bulletEnabled val="1"/>
        </dgm:presLayoutVars>
      </dgm:prSet>
      <dgm:spPr/>
    </dgm:pt>
    <dgm:pt modelId="{051E7893-9E94-4B58-82BB-F68C3435B1EF}" type="pres">
      <dgm:prSet presAssocID="{C53DEBAC-FFFB-4774-A596-F6737C40BDA3}" presName="circleA" presStyleLbl="node1" presStyleIdx="0" presStyleCnt="7"/>
      <dgm:spPr/>
    </dgm:pt>
    <dgm:pt modelId="{639E9CA3-BD62-4741-9423-60079995D0A1}" type="pres">
      <dgm:prSet presAssocID="{C53DEBAC-FFFB-4774-A596-F6737C40BDA3}" presName="spaceA" presStyleCnt="0"/>
      <dgm:spPr/>
    </dgm:pt>
    <dgm:pt modelId="{74987DCC-2F62-4C23-92A7-FB0A4B32CF8C}" type="pres">
      <dgm:prSet presAssocID="{1E665BDB-BE60-4A96-A51A-D8F17800A436}" presName="space" presStyleCnt="0"/>
      <dgm:spPr/>
    </dgm:pt>
    <dgm:pt modelId="{244DCB4A-1810-48C7-B0D3-CAC3233AE666}" type="pres">
      <dgm:prSet presAssocID="{D56B2124-814E-4AC4-BD48-CEDC72950095}" presName="compositeB" presStyleCnt="0"/>
      <dgm:spPr/>
    </dgm:pt>
    <dgm:pt modelId="{B8DE09F8-68EA-4815-A641-326C3E27307A}" type="pres">
      <dgm:prSet presAssocID="{D56B2124-814E-4AC4-BD48-CEDC72950095}" presName="textB" presStyleLbl="revTx" presStyleIdx="1" presStyleCnt="7" custScaleX="238788">
        <dgm:presLayoutVars>
          <dgm:bulletEnabled val="1"/>
        </dgm:presLayoutVars>
      </dgm:prSet>
      <dgm:spPr/>
    </dgm:pt>
    <dgm:pt modelId="{4E7F528D-CD7E-4FD1-8CCA-CC54BFD15289}" type="pres">
      <dgm:prSet presAssocID="{D56B2124-814E-4AC4-BD48-CEDC72950095}" presName="circleB" presStyleLbl="node1" presStyleIdx="1" presStyleCnt="7"/>
      <dgm:spPr/>
    </dgm:pt>
    <dgm:pt modelId="{8485A9A9-544F-48B9-8BD8-D1AF5F72CEC6}" type="pres">
      <dgm:prSet presAssocID="{D56B2124-814E-4AC4-BD48-CEDC72950095}" presName="spaceB" presStyleCnt="0"/>
      <dgm:spPr/>
    </dgm:pt>
    <dgm:pt modelId="{1B6062FB-7B3F-4DE8-AFE0-BB0B1B74C8DF}" type="pres">
      <dgm:prSet presAssocID="{904F83FF-D275-4210-A70E-AB7A4A0433B2}" presName="space" presStyleCnt="0"/>
      <dgm:spPr/>
    </dgm:pt>
    <dgm:pt modelId="{87590C8D-D1F2-4DAC-B368-6E588C1998BD}" type="pres">
      <dgm:prSet presAssocID="{9263450D-3B8F-44F7-B0CC-D7787D2BAA6D}" presName="compositeA" presStyleCnt="0"/>
      <dgm:spPr/>
    </dgm:pt>
    <dgm:pt modelId="{8A624586-48A7-4CC6-9FD2-FB814B3B99B7}" type="pres">
      <dgm:prSet presAssocID="{9263450D-3B8F-44F7-B0CC-D7787D2BAA6D}" presName="textA" presStyleLbl="revTx" presStyleIdx="2" presStyleCnt="7" custScaleX="265783" custLinFactNeighborX="20125" custLinFactNeighborY="-13175">
        <dgm:presLayoutVars>
          <dgm:bulletEnabled val="1"/>
        </dgm:presLayoutVars>
      </dgm:prSet>
      <dgm:spPr/>
    </dgm:pt>
    <dgm:pt modelId="{752A1E2A-2EDF-4EF0-AE0D-C0E681ACFF46}" type="pres">
      <dgm:prSet presAssocID="{9263450D-3B8F-44F7-B0CC-D7787D2BAA6D}" presName="circleA" presStyleLbl="node1" presStyleIdx="2" presStyleCnt="7"/>
      <dgm:spPr/>
    </dgm:pt>
    <dgm:pt modelId="{879B411A-688D-44C7-B99D-83087B8E7883}" type="pres">
      <dgm:prSet presAssocID="{9263450D-3B8F-44F7-B0CC-D7787D2BAA6D}" presName="spaceA" presStyleCnt="0"/>
      <dgm:spPr/>
    </dgm:pt>
    <dgm:pt modelId="{E501B079-D8FD-4DE1-B1E6-D30C5C3C9C44}" type="pres">
      <dgm:prSet presAssocID="{C77403EC-A782-4FA6-B86A-33FB2D19F512}" presName="space" presStyleCnt="0"/>
      <dgm:spPr/>
    </dgm:pt>
    <dgm:pt modelId="{BA348C4E-B8AB-49DE-9E5B-AF63AB64AC6E}" type="pres">
      <dgm:prSet presAssocID="{7F9D2B7B-B401-4C81-821C-30C64BFF7CBF}" presName="compositeB" presStyleCnt="0"/>
      <dgm:spPr/>
    </dgm:pt>
    <dgm:pt modelId="{8E110FE8-A959-4173-91A6-0C096D94B723}" type="pres">
      <dgm:prSet presAssocID="{7F9D2B7B-B401-4C81-821C-30C64BFF7CBF}" presName="textB" presStyleLbl="revTx" presStyleIdx="3" presStyleCnt="7" custScaleX="400083">
        <dgm:presLayoutVars>
          <dgm:bulletEnabled val="1"/>
        </dgm:presLayoutVars>
      </dgm:prSet>
      <dgm:spPr/>
    </dgm:pt>
    <dgm:pt modelId="{5515F0AD-35DA-4715-B35D-AA06032CB3F9}" type="pres">
      <dgm:prSet presAssocID="{7F9D2B7B-B401-4C81-821C-30C64BFF7CBF}" presName="circleB" presStyleLbl="node1" presStyleIdx="3" presStyleCnt="7"/>
      <dgm:spPr/>
    </dgm:pt>
    <dgm:pt modelId="{B9FE7815-FD2B-4295-BA00-D7A1CEAE7691}" type="pres">
      <dgm:prSet presAssocID="{7F9D2B7B-B401-4C81-821C-30C64BFF7CBF}" presName="spaceB" presStyleCnt="0"/>
      <dgm:spPr/>
    </dgm:pt>
    <dgm:pt modelId="{E59E3C9D-6FDB-4AC8-85FA-7A8049EAD5D6}" type="pres">
      <dgm:prSet presAssocID="{F929D001-A2DB-4E14-BD65-224762925BA2}" presName="space" presStyleCnt="0"/>
      <dgm:spPr/>
    </dgm:pt>
    <dgm:pt modelId="{907F0D54-F661-4136-A2B0-44B02464D69F}" type="pres">
      <dgm:prSet presAssocID="{82CB8FC2-343B-45AA-A51F-23F3AA30FFCF}" presName="compositeA" presStyleCnt="0"/>
      <dgm:spPr/>
    </dgm:pt>
    <dgm:pt modelId="{8005EA34-1B8F-40B0-B759-0B6F0D2F0B80}" type="pres">
      <dgm:prSet presAssocID="{82CB8FC2-343B-45AA-A51F-23F3AA30FFCF}" presName="textA" presStyleLbl="revTx" presStyleIdx="4" presStyleCnt="7" custScaleX="245415">
        <dgm:presLayoutVars>
          <dgm:bulletEnabled val="1"/>
        </dgm:presLayoutVars>
      </dgm:prSet>
      <dgm:spPr/>
    </dgm:pt>
    <dgm:pt modelId="{A94D3486-6081-438D-B128-EF0C1B20A41A}" type="pres">
      <dgm:prSet presAssocID="{82CB8FC2-343B-45AA-A51F-23F3AA30FFCF}" presName="circleA" presStyleLbl="node1" presStyleIdx="4" presStyleCnt="7"/>
      <dgm:spPr/>
    </dgm:pt>
    <dgm:pt modelId="{4834B0CF-F1C8-4792-A7C5-6E53052D785C}" type="pres">
      <dgm:prSet presAssocID="{82CB8FC2-343B-45AA-A51F-23F3AA30FFCF}" presName="spaceA" presStyleCnt="0"/>
      <dgm:spPr/>
    </dgm:pt>
    <dgm:pt modelId="{B2C2B7FF-8341-42F5-A488-7F7095EA776A}" type="pres">
      <dgm:prSet presAssocID="{1223F394-E194-4E6C-B8E6-7AE949178094}" presName="space" presStyleCnt="0"/>
      <dgm:spPr/>
    </dgm:pt>
    <dgm:pt modelId="{12E473AF-151E-4A3C-AAC4-FC3B2C58F0BC}" type="pres">
      <dgm:prSet presAssocID="{7A43C241-E67E-420D-8E07-73C1F5066264}" presName="compositeB" presStyleCnt="0"/>
      <dgm:spPr/>
    </dgm:pt>
    <dgm:pt modelId="{0E85EE15-5FBF-40C2-9BB6-8FB0F84516CB}" type="pres">
      <dgm:prSet presAssocID="{7A43C241-E67E-420D-8E07-73C1F5066264}" presName="textB" presStyleLbl="revTx" presStyleIdx="5" presStyleCnt="7" custScaleX="363747">
        <dgm:presLayoutVars>
          <dgm:bulletEnabled val="1"/>
        </dgm:presLayoutVars>
      </dgm:prSet>
      <dgm:spPr/>
    </dgm:pt>
    <dgm:pt modelId="{77A40695-6511-4944-8AA8-7B56B4BCCA06}" type="pres">
      <dgm:prSet presAssocID="{7A43C241-E67E-420D-8E07-73C1F5066264}" presName="circleB" presStyleLbl="node1" presStyleIdx="5" presStyleCnt="7"/>
      <dgm:spPr/>
    </dgm:pt>
    <dgm:pt modelId="{DF7C9790-6856-485A-87BA-B778511BFAF1}" type="pres">
      <dgm:prSet presAssocID="{7A43C241-E67E-420D-8E07-73C1F5066264}" presName="spaceB" presStyleCnt="0"/>
      <dgm:spPr/>
    </dgm:pt>
    <dgm:pt modelId="{D045F1C8-A44E-432E-9B1B-88EFC5FF766A}" type="pres">
      <dgm:prSet presAssocID="{F346A9D0-6965-4519-B422-661D877BB755}" presName="space" presStyleCnt="0"/>
      <dgm:spPr/>
    </dgm:pt>
    <dgm:pt modelId="{804F4A10-A800-4F6D-BB43-9D1432C83B13}" type="pres">
      <dgm:prSet presAssocID="{870F3715-777B-430A-B6D7-A131B8E24908}" presName="compositeA" presStyleCnt="0"/>
      <dgm:spPr/>
    </dgm:pt>
    <dgm:pt modelId="{286AC2CC-2E85-421B-AD57-7195FD86240A}" type="pres">
      <dgm:prSet presAssocID="{870F3715-777B-430A-B6D7-A131B8E24908}" presName="textA" presStyleLbl="revTx" presStyleIdx="6" presStyleCnt="7" custScaleX="217812">
        <dgm:presLayoutVars>
          <dgm:bulletEnabled val="1"/>
        </dgm:presLayoutVars>
      </dgm:prSet>
      <dgm:spPr/>
    </dgm:pt>
    <dgm:pt modelId="{5466D62A-16A8-431D-BA9A-7C87F63F2388}" type="pres">
      <dgm:prSet presAssocID="{870F3715-777B-430A-B6D7-A131B8E24908}" presName="circleA" presStyleLbl="node1" presStyleIdx="6" presStyleCnt="7" custScaleX="112882" custLinFactNeighborX="38375"/>
      <dgm:spPr/>
    </dgm:pt>
    <dgm:pt modelId="{C3905605-154F-4E6C-87D3-4EFB7225D99A}" type="pres">
      <dgm:prSet presAssocID="{870F3715-777B-430A-B6D7-A131B8E24908}" presName="spaceA" presStyleCnt="0"/>
      <dgm:spPr/>
    </dgm:pt>
  </dgm:ptLst>
  <dgm:cxnLst>
    <dgm:cxn modelId="{DC13960A-002C-4951-9827-F50C41B01307}" type="presOf" srcId="{870F3715-777B-430A-B6D7-A131B8E24908}" destId="{286AC2CC-2E85-421B-AD57-7195FD86240A}" srcOrd="0" destOrd="0" presId="urn:microsoft.com/office/officeart/2005/8/layout/hProcess11"/>
    <dgm:cxn modelId="{6D4C4E1D-4079-4830-904C-B5CD5BCA306E}" srcId="{B13FC399-6C60-4F90-8F98-FE9E2EDD2E19}" destId="{7A43C241-E67E-420D-8E07-73C1F5066264}" srcOrd="5" destOrd="0" parTransId="{D5B7C6B8-433E-4D23-814A-E703DEF47E3C}" sibTransId="{F346A9D0-6965-4519-B422-661D877BB755}"/>
    <dgm:cxn modelId="{5A691B2C-1FB5-4DF0-BB6B-C17730CBB60D}" type="presOf" srcId="{C53DEBAC-FFFB-4774-A596-F6737C40BDA3}" destId="{C5107077-CF88-43BB-AF26-7FCA36B87B1F}" srcOrd="0" destOrd="0" presId="urn:microsoft.com/office/officeart/2005/8/layout/hProcess11"/>
    <dgm:cxn modelId="{02CD622C-23F4-4A9D-BA58-D3B30AB67059}" srcId="{B13FC399-6C60-4F90-8F98-FE9E2EDD2E19}" destId="{9263450D-3B8F-44F7-B0CC-D7787D2BAA6D}" srcOrd="2" destOrd="0" parTransId="{6BE05756-0448-4BE3-B1A5-0248EF143B15}" sibTransId="{C77403EC-A782-4FA6-B86A-33FB2D19F512}"/>
    <dgm:cxn modelId="{FE62C030-289C-479F-A694-6418DA3FAEA0}" type="presOf" srcId="{B13FC399-6C60-4F90-8F98-FE9E2EDD2E19}" destId="{0D8ED26A-C597-4CFF-B6E3-5A1EC85F88F7}" srcOrd="0" destOrd="0" presId="urn:microsoft.com/office/officeart/2005/8/layout/hProcess11"/>
    <dgm:cxn modelId="{BA85AB41-C5C4-4E06-BE3B-630BCA8B8B58}" type="presOf" srcId="{7F9D2B7B-B401-4C81-821C-30C64BFF7CBF}" destId="{8E110FE8-A959-4173-91A6-0C096D94B723}" srcOrd="0" destOrd="0" presId="urn:microsoft.com/office/officeart/2005/8/layout/hProcess11"/>
    <dgm:cxn modelId="{87DDCA4A-93E6-4EBE-8BAF-3E77CA46C784}" srcId="{B13FC399-6C60-4F90-8F98-FE9E2EDD2E19}" destId="{7F9D2B7B-B401-4C81-821C-30C64BFF7CBF}" srcOrd="3" destOrd="0" parTransId="{39FDC552-A0D3-4383-956B-34C8E452F2F9}" sibTransId="{F929D001-A2DB-4E14-BD65-224762925BA2}"/>
    <dgm:cxn modelId="{4B244E6E-DD14-467E-A5F4-BBE3CF7B59C3}" srcId="{B13FC399-6C60-4F90-8F98-FE9E2EDD2E19}" destId="{D56B2124-814E-4AC4-BD48-CEDC72950095}" srcOrd="1" destOrd="0" parTransId="{F4EE12CC-940E-4AAE-8B27-D414FC3352B7}" sibTransId="{904F83FF-D275-4210-A70E-AB7A4A0433B2}"/>
    <dgm:cxn modelId="{3190FD6F-2A26-4964-8194-587A0181146C}" type="presOf" srcId="{9263450D-3B8F-44F7-B0CC-D7787D2BAA6D}" destId="{8A624586-48A7-4CC6-9FD2-FB814B3B99B7}" srcOrd="0" destOrd="0" presId="urn:microsoft.com/office/officeart/2005/8/layout/hProcess11"/>
    <dgm:cxn modelId="{482A497E-159E-44B6-B413-A8A6DDF5611D}" srcId="{B13FC399-6C60-4F90-8F98-FE9E2EDD2E19}" destId="{870F3715-777B-430A-B6D7-A131B8E24908}" srcOrd="6" destOrd="0" parTransId="{A8C2CC77-071C-45E0-936C-4A8DDC48CF72}" sibTransId="{D071CB07-5DF7-4CD3-BD98-453D22A7B6FF}"/>
    <dgm:cxn modelId="{5271CF7F-BAD0-4A86-BCB0-4901BE6852AE}" srcId="{B13FC399-6C60-4F90-8F98-FE9E2EDD2E19}" destId="{C53DEBAC-FFFB-4774-A596-F6737C40BDA3}" srcOrd="0" destOrd="0" parTransId="{9EDC55E5-5BC0-4470-81EE-A85AD03B6792}" sibTransId="{1E665BDB-BE60-4A96-A51A-D8F17800A436}"/>
    <dgm:cxn modelId="{26D7D78F-4BBC-4CCF-AC1F-36D559C5A45A}" type="presOf" srcId="{82CB8FC2-343B-45AA-A51F-23F3AA30FFCF}" destId="{8005EA34-1B8F-40B0-B759-0B6F0D2F0B80}" srcOrd="0" destOrd="0" presId="urn:microsoft.com/office/officeart/2005/8/layout/hProcess11"/>
    <dgm:cxn modelId="{502C3F9D-1587-4699-B5C1-7D1F0BB5F89F}" type="presOf" srcId="{D56B2124-814E-4AC4-BD48-CEDC72950095}" destId="{B8DE09F8-68EA-4815-A641-326C3E27307A}" srcOrd="0" destOrd="0" presId="urn:microsoft.com/office/officeart/2005/8/layout/hProcess11"/>
    <dgm:cxn modelId="{998E059F-F695-435E-B4DB-193B6C467F7B}" srcId="{B13FC399-6C60-4F90-8F98-FE9E2EDD2E19}" destId="{82CB8FC2-343B-45AA-A51F-23F3AA30FFCF}" srcOrd="4" destOrd="0" parTransId="{29E59A7D-FE3F-47CF-B11F-42C24924E4BE}" sibTransId="{1223F394-E194-4E6C-B8E6-7AE949178094}"/>
    <dgm:cxn modelId="{A640DDF4-3687-437B-9CE8-86B6ED1712B0}" type="presOf" srcId="{7A43C241-E67E-420D-8E07-73C1F5066264}" destId="{0E85EE15-5FBF-40C2-9BB6-8FB0F84516CB}" srcOrd="0" destOrd="0" presId="urn:microsoft.com/office/officeart/2005/8/layout/hProcess11"/>
    <dgm:cxn modelId="{37C394C7-82ED-470A-898A-393DD1E9918E}" type="presParOf" srcId="{0D8ED26A-C597-4CFF-B6E3-5A1EC85F88F7}" destId="{D623FF45-1BC3-4433-A2CE-B5B6ABB7E503}" srcOrd="0" destOrd="0" presId="urn:microsoft.com/office/officeart/2005/8/layout/hProcess11"/>
    <dgm:cxn modelId="{2D4C6435-467B-4E28-B9EE-11F66BBD259E}" type="presParOf" srcId="{0D8ED26A-C597-4CFF-B6E3-5A1EC85F88F7}" destId="{1BDEC57F-3BB9-406E-B88E-3B90BA4DECE1}" srcOrd="1" destOrd="0" presId="urn:microsoft.com/office/officeart/2005/8/layout/hProcess11"/>
    <dgm:cxn modelId="{5C897389-46CD-4C8A-964D-BCF88743A1C2}" type="presParOf" srcId="{1BDEC57F-3BB9-406E-B88E-3B90BA4DECE1}" destId="{C41051ED-5AE5-4E21-BC8B-D163FD759E5D}" srcOrd="0" destOrd="0" presId="urn:microsoft.com/office/officeart/2005/8/layout/hProcess11"/>
    <dgm:cxn modelId="{3161D0F2-64BA-46A4-BA0F-EEF36945B602}" type="presParOf" srcId="{C41051ED-5AE5-4E21-BC8B-D163FD759E5D}" destId="{C5107077-CF88-43BB-AF26-7FCA36B87B1F}" srcOrd="0" destOrd="0" presId="urn:microsoft.com/office/officeart/2005/8/layout/hProcess11"/>
    <dgm:cxn modelId="{4C450E2E-57B6-44AF-892A-6C1B60D3794A}" type="presParOf" srcId="{C41051ED-5AE5-4E21-BC8B-D163FD759E5D}" destId="{051E7893-9E94-4B58-82BB-F68C3435B1EF}" srcOrd="1" destOrd="0" presId="urn:microsoft.com/office/officeart/2005/8/layout/hProcess11"/>
    <dgm:cxn modelId="{A8E687C5-83DB-49A7-9673-471CE03FD4F0}" type="presParOf" srcId="{C41051ED-5AE5-4E21-BC8B-D163FD759E5D}" destId="{639E9CA3-BD62-4741-9423-60079995D0A1}" srcOrd="2" destOrd="0" presId="urn:microsoft.com/office/officeart/2005/8/layout/hProcess11"/>
    <dgm:cxn modelId="{E0075872-3C04-412B-87EC-7CC94458131F}" type="presParOf" srcId="{1BDEC57F-3BB9-406E-B88E-3B90BA4DECE1}" destId="{74987DCC-2F62-4C23-92A7-FB0A4B32CF8C}" srcOrd="1" destOrd="0" presId="urn:microsoft.com/office/officeart/2005/8/layout/hProcess11"/>
    <dgm:cxn modelId="{DC8979D8-5692-4BB6-B2AF-EE89D3FC7D50}" type="presParOf" srcId="{1BDEC57F-3BB9-406E-B88E-3B90BA4DECE1}" destId="{244DCB4A-1810-48C7-B0D3-CAC3233AE666}" srcOrd="2" destOrd="0" presId="urn:microsoft.com/office/officeart/2005/8/layout/hProcess11"/>
    <dgm:cxn modelId="{53D618F4-FDEB-481A-BD69-44772EFC75BA}" type="presParOf" srcId="{244DCB4A-1810-48C7-B0D3-CAC3233AE666}" destId="{B8DE09F8-68EA-4815-A641-326C3E27307A}" srcOrd="0" destOrd="0" presId="urn:microsoft.com/office/officeart/2005/8/layout/hProcess11"/>
    <dgm:cxn modelId="{4BE9170F-1D07-4C58-95F9-6E79D2F3610F}" type="presParOf" srcId="{244DCB4A-1810-48C7-B0D3-CAC3233AE666}" destId="{4E7F528D-CD7E-4FD1-8CCA-CC54BFD15289}" srcOrd="1" destOrd="0" presId="urn:microsoft.com/office/officeart/2005/8/layout/hProcess11"/>
    <dgm:cxn modelId="{357F16A2-C4D5-4905-A2C8-887F8D6D1213}" type="presParOf" srcId="{244DCB4A-1810-48C7-B0D3-CAC3233AE666}" destId="{8485A9A9-544F-48B9-8BD8-D1AF5F72CEC6}" srcOrd="2" destOrd="0" presId="urn:microsoft.com/office/officeart/2005/8/layout/hProcess11"/>
    <dgm:cxn modelId="{97FF93C7-7B85-4E43-9AF7-F5542081186A}" type="presParOf" srcId="{1BDEC57F-3BB9-406E-B88E-3B90BA4DECE1}" destId="{1B6062FB-7B3F-4DE8-AFE0-BB0B1B74C8DF}" srcOrd="3" destOrd="0" presId="urn:microsoft.com/office/officeart/2005/8/layout/hProcess11"/>
    <dgm:cxn modelId="{831224CE-5418-457F-A14B-D3CFE1CCE3A5}" type="presParOf" srcId="{1BDEC57F-3BB9-406E-B88E-3B90BA4DECE1}" destId="{87590C8D-D1F2-4DAC-B368-6E588C1998BD}" srcOrd="4" destOrd="0" presId="urn:microsoft.com/office/officeart/2005/8/layout/hProcess11"/>
    <dgm:cxn modelId="{DC64C1DE-DBF5-4C69-8586-32E200ED2F12}" type="presParOf" srcId="{87590C8D-D1F2-4DAC-B368-6E588C1998BD}" destId="{8A624586-48A7-4CC6-9FD2-FB814B3B99B7}" srcOrd="0" destOrd="0" presId="urn:microsoft.com/office/officeart/2005/8/layout/hProcess11"/>
    <dgm:cxn modelId="{F33BCB2F-71DB-45EA-9B66-13530C69D194}" type="presParOf" srcId="{87590C8D-D1F2-4DAC-B368-6E588C1998BD}" destId="{752A1E2A-2EDF-4EF0-AE0D-C0E681ACFF46}" srcOrd="1" destOrd="0" presId="urn:microsoft.com/office/officeart/2005/8/layout/hProcess11"/>
    <dgm:cxn modelId="{E1B7149A-496A-410A-94FF-F6B42538BF8F}" type="presParOf" srcId="{87590C8D-D1F2-4DAC-B368-6E588C1998BD}" destId="{879B411A-688D-44C7-B99D-83087B8E7883}" srcOrd="2" destOrd="0" presId="urn:microsoft.com/office/officeart/2005/8/layout/hProcess11"/>
    <dgm:cxn modelId="{061E6168-E409-497F-951E-72F342264ED8}" type="presParOf" srcId="{1BDEC57F-3BB9-406E-B88E-3B90BA4DECE1}" destId="{E501B079-D8FD-4DE1-B1E6-D30C5C3C9C44}" srcOrd="5" destOrd="0" presId="urn:microsoft.com/office/officeart/2005/8/layout/hProcess11"/>
    <dgm:cxn modelId="{2CB5B3EA-594D-4EF9-9C18-7825E946CD1D}" type="presParOf" srcId="{1BDEC57F-3BB9-406E-B88E-3B90BA4DECE1}" destId="{BA348C4E-B8AB-49DE-9E5B-AF63AB64AC6E}" srcOrd="6" destOrd="0" presId="urn:microsoft.com/office/officeart/2005/8/layout/hProcess11"/>
    <dgm:cxn modelId="{44B79895-7D68-4FBC-B4C4-2B7DD5727279}" type="presParOf" srcId="{BA348C4E-B8AB-49DE-9E5B-AF63AB64AC6E}" destId="{8E110FE8-A959-4173-91A6-0C096D94B723}" srcOrd="0" destOrd="0" presId="urn:microsoft.com/office/officeart/2005/8/layout/hProcess11"/>
    <dgm:cxn modelId="{7D88CC15-3F37-485D-BC72-54C93EA472A0}" type="presParOf" srcId="{BA348C4E-B8AB-49DE-9E5B-AF63AB64AC6E}" destId="{5515F0AD-35DA-4715-B35D-AA06032CB3F9}" srcOrd="1" destOrd="0" presId="urn:microsoft.com/office/officeart/2005/8/layout/hProcess11"/>
    <dgm:cxn modelId="{E747028E-B90E-4ED5-B3ED-EAD0D09936BF}" type="presParOf" srcId="{BA348C4E-B8AB-49DE-9E5B-AF63AB64AC6E}" destId="{B9FE7815-FD2B-4295-BA00-D7A1CEAE7691}" srcOrd="2" destOrd="0" presId="urn:microsoft.com/office/officeart/2005/8/layout/hProcess11"/>
    <dgm:cxn modelId="{8F478629-DDD0-45BA-94B4-56B2BEDCDC4D}" type="presParOf" srcId="{1BDEC57F-3BB9-406E-B88E-3B90BA4DECE1}" destId="{E59E3C9D-6FDB-4AC8-85FA-7A8049EAD5D6}" srcOrd="7" destOrd="0" presId="urn:microsoft.com/office/officeart/2005/8/layout/hProcess11"/>
    <dgm:cxn modelId="{6E3BE8FC-6A29-472A-B234-787B85D6E9F8}" type="presParOf" srcId="{1BDEC57F-3BB9-406E-B88E-3B90BA4DECE1}" destId="{907F0D54-F661-4136-A2B0-44B02464D69F}" srcOrd="8" destOrd="0" presId="urn:microsoft.com/office/officeart/2005/8/layout/hProcess11"/>
    <dgm:cxn modelId="{FFF3EBEF-B970-45A6-A562-64DF77BD4D23}" type="presParOf" srcId="{907F0D54-F661-4136-A2B0-44B02464D69F}" destId="{8005EA34-1B8F-40B0-B759-0B6F0D2F0B80}" srcOrd="0" destOrd="0" presId="urn:microsoft.com/office/officeart/2005/8/layout/hProcess11"/>
    <dgm:cxn modelId="{0394528F-0D12-403C-8D09-64404077293C}" type="presParOf" srcId="{907F0D54-F661-4136-A2B0-44B02464D69F}" destId="{A94D3486-6081-438D-B128-EF0C1B20A41A}" srcOrd="1" destOrd="0" presId="urn:microsoft.com/office/officeart/2005/8/layout/hProcess11"/>
    <dgm:cxn modelId="{9E2A46ED-DBA2-4D07-B1CB-98D722EFBF7F}" type="presParOf" srcId="{907F0D54-F661-4136-A2B0-44B02464D69F}" destId="{4834B0CF-F1C8-4792-A7C5-6E53052D785C}" srcOrd="2" destOrd="0" presId="urn:microsoft.com/office/officeart/2005/8/layout/hProcess11"/>
    <dgm:cxn modelId="{514498B9-010B-4799-B88B-1A3A56454A2E}" type="presParOf" srcId="{1BDEC57F-3BB9-406E-B88E-3B90BA4DECE1}" destId="{B2C2B7FF-8341-42F5-A488-7F7095EA776A}" srcOrd="9" destOrd="0" presId="urn:microsoft.com/office/officeart/2005/8/layout/hProcess11"/>
    <dgm:cxn modelId="{1037005B-B903-417A-9B6C-0B59DCA73F38}" type="presParOf" srcId="{1BDEC57F-3BB9-406E-B88E-3B90BA4DECE1}" destId="{12E473AF-151E-4A3C-AAC4-FC3B2C58F0BC}" srcOrd="10" destOrd="0" presId="urn:microsoft.com/office/officeart/2005/8/layout/hProcess11"/>
    <dgm:cxn modelId="{0F15A454-8EA8-4CB2-A1D5-FE5CA33A94BA}" type="presParOf" srcId="{12E473AF-151E-4A3C-AAC4-FC3B2C58F0BC}" destId="{0E85EE15-5FBF-40C2-9BB6-8FB0F84516CB}" srcOrd="0" destOrd="0" presId="urn:microsoft.com/office/officeart/2005/8/layout/hProcess11"/>
    <dgm:cxn modelId="{7D715273-E8A4-4AC5-A04C-06A67B16807D}" type="presParOf" srcId="{12E473AF-151E-4A3C-AAC4-FC3B2C58F0BC}" destId="{77A40695-6511-4944-8AA8-7B56B4BCCA06}" srcOrd="1" destOrd="0" presId="urn:microsoft.com/office/officeart/2005/8/layout/hProcess11"/>
    <dgm:cxn modelId="{D5D96F25-7240-41B5-A082-6C94E3502CBE}" type="presParOf" srcId="{12E473AF-151E-4A3C-AAC4-FC3B2C58F0BC}" destId="{DF7C9790-6856-485A-87BA-B778511BFAF1}" srcOrd="2" destOrd="0" presId="urn:microsoft.com/office/officeart/2005/8/layout/hProcess11"/>
    <dgm:cxn modelId="{F86A0510-EDB1-4EAE-A540-033FB858931E}" type="presParOf" srcId="{1BDEC57F-3BB9-406E-B88E-3B90BA4DECE1}" destId="{D045F1C8-A44E-432E-9B1B-88EFC5FF766A}" srcOrd="11" destOrd="0" presId="urn:microsoft.com/office/officeart/2005/8/layout/hProcess11"/>
    <dgm:cxn modelId="{BE89C808-8DD6-4424-B0A8-D8AE3ABDB8E5}" type="presParOf" srcId="{1BDEC57F-3BB9-406E-B88E-3B90BA4DECE1}" destId="{804F4A10-A800-4F6D-BB43-9D1432C83B13}" srcOrd="12" destOrd="0" presId="urn:microsoft.com/office/officeart/2005/8/layout/hProcess11"/>
    <dgm:cxn modelId="{0B0F21C4-A995-4AC8-B42A-0FD41EAE02E6}" type="presParOf" srcId="{804F4A10-A800-4F6D-BB43-9D1432C83B13}" destId="{286AC2CC-2E85-421B-AD57-7195FD86240A}" srcOrd="0" destOrd="0" presId="urn:microsoft.com/office/officeart/2005/8/layout/hProcess11"/>
    <dgm:cxn modelId="{12FE2AD2-58D5-43B6-A8C0-1441D5B32811}" type="presParOf" srcId="{804F4A10-A800-4F6D-BB43-9D1432C83B13}" destId="{5466D62A-16A8-431D-BA9A-7C87F63F2388}" srcOrd="1" destOrd="0" presId="urn:microsoft.com/office/officeart/2005/8/layout/hProcess11"/>
    <dgm:cxn modelId="{C9949A6E-3884-496A-B7A6-3E9C47A0334C}" type="presParOf" srcId="{804F4A10-A800-4F6D-BB43-9D1432C83B13}" destId="{C3905605-154F-4E6C-87D3-4EFB7225D99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6FEA41-4ECE-40B5-8222-3CDC1CEC59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7DF05DD-7437-4723-ADA9-E9AAF48D52CF}">
      <dgm:prSet/>
      <dgm:spPr/>
      <dgm:t>
        <a:bodyPr/>
        <a:lstStyle/>
        <a:p>
          <a:r>
            <a:rPr lang="en-US" dirty="0"/>
            <a:t>Tertiary health care</a:t>
          </a:r>
        </a:p>
      </dgm:t>
    </dgm:pt>
    <dgm:pt modelId="{5A0D6116-0E27-44F7-B9C3-3965293028E8}" type="parTrans" cxnId="{303509B7-1D00-4679-BDB4-C22D8A966622}">
      <dgm:prSet/>
      <dgm:spPr/>
      <dgm:t>
        <a:bodyPr/>
        <a:lstStyle/>
        <a:p>
          <a:endParaRPr lang="en-US"/>
        </a:p>
      </dgm:t>
    </dgm:pt>
    <dgm:pt modelId="{96A36B4F-1FA6-4C0F-9BAA-D1970FDD5429}" type="sibTrans" cxnId="{303509B7-1D00-4679-BDB4-C22D8A966622}">
      <dgm:prSet/>
      <dgm:spPr/>
      <dgm:t>
        <a:bodyPr/>
        <a:lstStyle/>
        <a:p>
          <a:endParaRPr lang="en-US"/>
        </a:p>
      </dgm:t>
    </dgm:pt>
    <dgm:pt modelId="{D15BFDFA-78C8-42C7-811A-370D0A9D3A49}">
      <dgm:prSet/>
      <dgm:spPr/>
      <dgm:t>
        <a:bodyPr/>
        <a:lstStyle/>
        <a:p>
          <a:r>
            <a:rPr lang="en-US" dirty="0"/>
            <a:t>Secondary health care</a:t>
          </a:r>
        </a:p>
      </dgm:t>
    </dgm:pt>
    <dgm:pt modelId="{0210E5EF-63FF-40E8-A428-F4584152E2B0}" type="parTrans" cxnId="{2F53D69C-9424-4D9D-AA71-572568E826CB}">
      <dgm:prSet/>
      <dgm:spPr/>
      <dgm:t>
        <a:bodyPr/>
        <a:lstStyle/>
        <a:p>
          <a:endParaRPr lang="en-US"/>
        </a:p>
      </dgm:t>
    </dgm:pt>
    <dgm:pt modelId="{79C50165-A401-4AF4-8620-42BF7672DDA8}" type="sibTrans" cxnId="{2F53D69C-9424-4D9D-AA71-572568E826CB}">
      <dgm:prSet/>
      <dgm:spPr/>
      <dgm:t>
        <a:bodyPr/>
        <a:lstStyle/>
        <a:p>
          <a:endParaRPr lang="en-US"/>
        </a:p>
      </dgm:t>
    </dgm:pt>
    <dgm:pt modelId="{CBB8925C-7122-4128-B572-FBA901109FFA}">
      <dgm:prSet/>
      <dgm:spPr/>
      <dgm:t>
        <a:bodyPr/>
        <a:lstStyle/>
        <a:p>
          <a:r>
            <a:rPr lang="en-US"/>
            <a:t>Primary health care</a:t>
          </a:r>
        </a:p>
      </dgm:t>
    </dgm:pt>
    <dgm:pt modelId="{6076FA17-C4F2-4DCE-A1B1-4162CBF5D472}" type="parTrans" cxnId="{9EDF8082-F188-4B67-AE43-E85EC5F50486}">
      <dgm:prSet/>
      <dgm:spPr/>
      <dgm:t>
        <a:bodyPr/>
        <a:lstStyle/>
        <a:p>
          <a:endParaRPr lang="en-US"/>
        </a:p>
      </dgm:t>
    </dgm:pt>
    <dgm:pt modelId="{91F00DC9-D0AE-41D0-BE52-587672E3C8AB}" type="sibTrans" cxnId="{9EDF8082-F188-4B67-AE43-E85EC5F50486}">
      <dgm:prSet/>
      <dgm:spPr/>
      <dgm:t>
        <a:bodyPr/>
        <a:lstStyle/>
        <a:p>
          <a:endParaRPr lang="en-US"/>
        </a:p>
      </dgm:t>
    </dgm:pt>
    <dgm:pt modelId="{5BE321EF-C10A-4C15-A4E6-7F8E9AC8CE2A}" type="pres">
      <dgm:prSet presAssocID="{AC6FEA41-4ECE-40B5-8222-3CDC1CEC595F}" presName="Name0" presStyleCnt="0">
        <dgm:presLayoutVars>
          <dgm:dir/>
          <dgm:animLvl val="lvl"/>
          <dgm:resizeHandles val="exact"/>
        </dgm:presLayoutVars>
      </dgm:prSet>
      <dgm:spPr/>
    </dgm:pt>
    <dgm:pt modelId="{0D5E31D3-23C7-4ABC-854A-964FD9820861}" type="pres">
      <dgm:prSet presAssocID="{57DF05DD-7437-4723-ADA9-E9AAF48D52CF}" presName="linNode" presStyleCnt="0"/>
      <dgm:spPr/>
    </dgm:pt>
    <dgm:pt modelId="{4853F077-2530-4747-BBFA-65CA1EFE1250}" type="pres">
      <dgm:prSet presAssocID="{57DF05DD-7437-4723-ADA9-E9AAF48D52CF}" presName="parentText" presStyleLbl="node1" presStyleIdx="0" presStyleCnt="3" custLinFactNeighborX="76876" custLinFactNeighborY="-2459">
        <dgm:presLayoutVars>
          <dgm:chMax val="1"/>
          <dgm:bulletEnabled val="1"/>
        </dgm:presLayoutVars>
      </dgm:prSet>
      <dgm:spPr/>
    </dgm:pt>
    <dgm:pt modelId="{3BBD8B68-0228-4B88-8099-E7F0E29B84B7}" type="pres">
      <dgm:prSet presAssocID="{96A36B4F-1FA6-4C0F-9BAA-D1970FDD5429}" presName="sp" presStyleCnt="0"/>
      <dgm:spPr/>
    </dgm:pt>
    <dgm:pt modelId="{D870D14F-7D64-4529-B608-A2DAD4C7CE5B}" type="pres">
      <dgm:prSet presAssocID="{D15BFDFA-78C8-42C7-811A-370D0A9D3A49}" presName="linNode" presStyleCnt="0"/>
      <dgm:spPr/>
    </dgm:pt>
    <dgm:pt modelId="{D8242782-7931-42BA-A00D-7828C0B5AE55}" type="pres">
      <dgm:prSet presAssocID="{D15BFDFA-78C8-42C7-811A-370D0A9D3A49}" presName="parentText" presStyleLbl="node1" presStyleIdx="1" presStyleCnt="3" custScaleX="208402" custLinFactNeighborX="30772" custLinFactNeighborY="-2788">
        <dgm:presLayoutVars>
          <dgm:chMax val="1"/>
          <dgm:bulletEnabled val="1"/>
        </dgm:presLayoutVars>
      </dgm:prSet>
      <dgm:spPr/>
    </dgm:pt>
    <dgm:pt modelId="{33B27096-54C4-4C4A-B0CE-4AAB6887D833}" type="pres">
      <dgm:prSet presAssocID="{79C50165-A401-4AF4-8620-42BF7672DDA8}" presName="sp" presStyleCnt="0"/>
      <dgm:spPr/>
    </dgm:pt>
    <dgm:pt modelId="{B22A0320-9589-42DC-9606-0AE4FE92C1F0}" type="pres">
      <dgm:prSet presAssocID="{CBB8925C-7122-4128-B572-FBA901109FFA}" presName="linNode" presStyleCnt="0"/>
      <dgm:spPr/>
    </dgm:pt>
    <dgm:pt modelId="{84CE1051-65FC-4CE1-87DA-D43CD63E74AA}" type="pres">
      <dgm:prSet presAssocID="{CBB8925C-7122-4128-B572-FBA901109FFA}" presName="parentText" presStyleLbl="node1" presStyleIdx="2" presStyleCnt="3" custScaleX="277778">
        <dgm:presLayoutVars>
          <dgm:chMax val="1"/>
          <dgm:bulletEnabled val="1"/>
        </dgm:presLayoutVars>
      </dgm:prSet>
      <dgm:spPr/>
    </dgm:pt>
  </dgm:ptLst>
  <dgm:cxnLst>
    <dgm:cxn modelId="{6373360F-DDB1-4A24-AB2A-62FF15032655}" type="presOf" srcId="{57DF05DD-7437-4723-ADA9-E9AAF48D52CF}" destId="{4853F077-2530-4747-BBFA-65CA1EFE1250}" srcOrd="0" destOrd="0" presId="urn:microsoft.com/office/officeart/2005/8/layout/vList5"/>
    <dgm:cxn modelId="{9EDF8082-F188-4B67-AE43-E85EC5F50486}" srcId="{AC6FEA41-4ECE-40B5-8222-3CDC1CEC595F}" destId="{CBB8925C-7122-4128-B572-FBA901109FFA}" srcOrd="2" destOrd="0" parTransId="{6076FA17-C4F2-4DCE-A1B1-4162CBF5D472}" sibTransId="{91F00DC9-D0AE-41D0-BE52-587672E3C8AB}"/>
    <dgm:cxn modelId="{2F53D69C-9424-4D9D-AA71-572568E826CB}" srcId="{AC6FEA41-4ECE-40B5-8222-3CDC1CEC595F}" destId="{D15BFDFA-78C8-42C7-811A-370D0A9D3A49}" srcOrd="1" destOrd="0" parTransId="{0210E5EF-63FF-40E8-A428-F4584152E2B0}" sibTransId="{79C50165-A401-4AF4-8620-42BF7672DDA8}"/>
    <dgm:cxn modelId="{303509B7-1D00-4679-BDB4-C22D8A966622}" srcId="{AC6FEA41-4ECE-40B5-8222-3CDC1CEC595F}" destId="{57DF05DD-7437-4723-ADA9-E9AAF48D52CF}" srcOrd="0" destOrd="0" parTransId="{5A0D6116-0E27-44F7-B9C3-3965293028E8}" sibTransId="{96A36B4F-1FA6-4C0F-9BAA-D1970FDD5429}"/>
    <dgm:cxn modelId="{C8AC8DB7-0B0A-4D42-8026-9A092E17C672}" type="presOf" srcId="{AC6FEA41-4ECE-40B5-8222-3CDC1CEC595F}" destId="{5BE321EF-C10A-4C15-A4E6-7F8E9AC8CE2A}" srcOrd="0" destOrd="0" presId="urn:microsoft.com/office/officeart/2005/8/layout/vList5"/>
    <dgm:cxn modelId="{0F6853CB-D805-48CF-B519-E44563B445EA}" type="presOf" srcId="{D15BFDFA-78C8-42C7-811A-370D0A9D3A49}" destId="{D8242782-7931-42BA-A00D-7828C0B5AE55}" srcOrd="0" destOrd="0" presId="urn:microsoft.com/office/officeart/2005/8/layout/vList5"/>
    <dgm:cxn modelId="{F87E08D2-D441-44EB-9D51-37BF459B8476}" type="presOf" srcId="{CBB8925C-7122-4128-B572-FBA901109FFA}" destId="{84CE1051-65FC-4CE1-87DA-D43CD63E74AA}" srcOrd="0" destOrd="0" presId="urn:microsoft.com/office/officeart/2005/8/layout/vList5"/>
    <dgm:cxn modelId="{B825763D-C76D-47A9-9B50-E88DB469AB9C}" type="presParOf" srcId="{5BE321EF-C10A-4C15-A4E6-7F8E9AC8CE2A}" destId="{0D5E31D3-23C7-4ABC-854A-964FD9820861}" srcOrd="0" destOrd="0" presId="urn:microsoft.com/office/officeart/2005/8/layout/vList5"/>
    <dgm:cxn modelId="{4E6C8B5D-6439-4186-B724-DB68A9097C78}" type="presParOf" srcId="{0D5E31D3-23C7-4ABC-854A-964FD9820861}" destId="{4853F077-2530-4747-BBFA-65CA1EFE1250}" srcOrd="0" destOrd="0" presId="urn:microsoft.com/office/officeart/2005/8/layout/vList5"/>
    <dgm:cxn modelId="{01130EB5-D7F7-46F7-99BB-621B7CCEC962}" type="presParOf" srcId="{5BE321EF-C10A-4C15-A4E6-7F8E9AC8CE2A}" destId="{3BBD8B68-0228-4B88-8099-E7F0E29B84B7}" srcOrd="1" destOrd="0" presId="urn:microsoft.com/office/officeart/2005/8/layout/vList5"/>
    <dgm:cxn modelId="{0431221E-3F6C-45E6-9C89-7D382E2A46F9}" type="presParOf" srcId="{5BE321EF-C10A-4C15-A4E6-7F8E9AC8CE2A}" destId="{D870D14F-7D64-4529-B608-A2DAD4C7CE5B}" srcOrd="2" destOrd="0" presId="urn:microsoft.com/office/officeart/2005/8/layout/vList5"/>
    <dgm:cxn modelId="{829EFAD5-724D-4F81-BE70-3BB85F0B9226}" type="presParOf" srcId="{D870D14F-7D64-4529-B608-A2DAD4C7CE5B}" destId="{D8242782-7931-42BA-A00D-7828C0B5AE55}" srcOrd="0" destOrd="0" presId="urn:microsoft.com/office/officeart/2005/8/layout/vList5"/>
    <dgm:cxn modelId="{B5F08E49-12B6-480B-B9C4-CB793E31836B}" type="presParOf" srcId="{5BE321EF-C10A-4C15-A4E6-7F8E9AC8CE2A}" destId="{33B27096-54C4-4C4A-B0CE-4AAB6887D833}" srcOrd="3" destOrd="0" presId="urn:microsoft.com/office/officeart/2005/8/layout/vList5"/>
    <dgm:cxn modelId="{1996943B-C0ED-4358-BAA6-F227CB9F7297}" type="presParOf" srcId="{5BE321EF-C10A-4C15-A4E6-7F8E9AC8CE2A}" destId="{B22A0320-9589-42DC-9606-0AE4FE92C1F0}" srcOrd="4" destOrd="0" presId="urn:microsoft.com/office/officeart/2005/8/layout/vList5"/>
    <dgm:cxn modelId="{A23DA738-6D1E-40F7-8A21-6BA2D0755615}" type="presParOf" srcId="{B22A0320-9589-42DC-9606-0AE4FE92C1F0}" destId="{84CE1051-65FC-4CE1-87DA-D43CD63E74A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CFD03-FDCC-4EC8-AB98-201871206425}">
      <dsp:nvSpPr>
        <dsp:cNvPr id="0" name=""/>
        <dsp:cNvSpPr/>
      </dsp:nvSpPr>
      <dsp:spPr>
        <a:xfrm>
          <a:off x="0" y="392111"/>
          <a:ext cx="6451943" cy="4557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state of being sound</a:t>
          </a:r>
        </a:p>
      </dsp:txBody>
      <dsp:txXfrm>
        <a:off x="22246" y="414357"/>
        <a:ext cx="6407451" cy="411223"/>
      </dsp:txXfrm>
    </dsp:sp>
    <dsp:sp modelId="{07E8CAAF-568B-4F00-8776-426AC6ED241A}">
      <dsp:nvSpPr>
        <dsp:cNvPr id="0" name=""/>
        <dsp:cNvSpPr/>
      </dsp:nvSpPr>
      <dsp:spPr>
        <a:xfrm>
          <a:off x="0" y="932437"/>
          <a:ext cx="6451943" cy="455715"/>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Absence of disease</a:t>
          </a:r>
        </a:p>
      </dsp:txBody>
      <dsp:txXfrm>
        <a:off x="22246" y="954683"/>
        <a:ext cx="6407451" cy="411223"/>
      </dsp:txXfrm>
    </dsp:sp>
    <dsp:sp modelId="{91D7A22E-04F9-4A82-8D49-85702FC30766}">
      <dsp:nvSpPr>
        <dsp:cNvPr id="0" name=""/>
        <dsp:cNvSpPr/>
      </dsp:nvSpPr>
      <dsp:spPr>
        <a:xfrm>
          <a:off x="0" y="1461771"/>
          <a:ext cx="6451943" cy="455715"/>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level of functional and metabolic efficiency of a living being</a:t>
          </a:r>
        </a:p>
      </dsp:txBody>
      <dsp:txXfrm>
        <a:off x="22246" y="1484017"/>
        <a:ext cx="6407451" cy="411223"/>
      </dsp:txXfrm>
    </dsp:sp>
    <dsp:sp modelId="{CE7AC5FA-5E10-40D0-B0B8-A1D8C1EDE3C7}">
      <dsp:nvSpPr>
        <dsp:cNvPr id="0" name=""/>
        <dsp:cNvSpPr/>
      </dsp:nvSpPr>
      <dsp:spPr>
        <a:xfrm>
          <a:off x="0" y="1980828"/>
          <a:ext cx="6451943" cy="732812"/>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According  to </a:t>
          </a:r>
          <a:r>
            <a:rPr lang="en-US" sz="1900" b="1" kern="1200"/>
            <a:t>WHO</a:t>
          </a:r>
          <a:r>
            <a:rPr lang="en-US" sz="1900" kern="1200"/>
            <a:t> :</a:t>
          </a:r>
        </a:p>
      </dsp:txBody>
      <dsp:txXfrm>
        <a:off x="35773" y="2016601"/>
        <a:ext cx="6380397" cy="661266"/>
      </dsp:txXfrm>
    </dsp:sp>
    <dsp:sp modelId="{CCFEEF8E-09A8-4CE4-A6F2-8176B92E88AA}">
      <dsp:nvSpPr>
        <dsp:cNvPr id="0" name=""/>
        <dsp:cNvSpPr/>
      </dsp:nvSpPr>
      <dsp:spPr>
        <a:xfrm>
          <a:off x="0" y="2951953"/>
          <a:ext cx="6451943" cy="303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It’s  a state of complete physical, mental, social well being &amp; not merely the absence of disease or infirmity.</a:t>
          </a:r>
        </a:p>
        <a:p>
          <a:pPr marL="228600" lvl="1" indent="-228600" algn="l" defTabSz="889000">
            <a:lnSpc>
              <a:spcPct val="90000"/>
            </a:lnSpc>
            <a:spcBef>
              <a:spcPct val="0"/>
            </a:spcBef>
            <a:spcAft>
              <a:spcPct val="20000"/>
            </a:spcAft>
            <a:buChar char="•"/>
          </a:pPr>
          <a:r>
            <a:rPr lang="en-US" sz="2000" b="1" kern="1200" dirty="0"/>
            <a:t>Recent Definition (by WHO): </a:t>
          </a:r>
          <a:r>
            <a:rPr lang="en-US" sz="2000" kern="1200" dirty="0"/>
            <a:t> </a:t>
          </a:r>
        </a:p>
        <a:p>
          <a:pPr marL="228600" lvl="1" indent="-228600" algn="l" defTabSz="889000">
            <a:lnSpc>
              <a:spcPct val="90000"/>
            </a:lnSpc>
            <a:spcBef>
              <a:spcPct val="0"/>
            </a:spcBef>
            <a:spcAft>
              <a:spcPct val="20000"/>
            </a:spcAft>
            <a:buChar char="•"/>
          </a:pPr>
          <a:r>
            <a:rPr lang="en-US" sz="2000" kern="1200" dirty="0"/>
            <a:t>It’s a</a:t>
          </a:r>
          <a:r>
            <a:rPr lang="en-US" sz="2000" b="1" kern="1200" dirty="0"/>
            <a:t> dynamic </a:t>
          </a:r>
          <a:r>
            <a:rPr lang="en-US" sz="2000" kern="1200" dirty="0"/>
            <a:t>state of complete physical, mental, social &amp; </a:t>
          </a:r>
          <a:r>
            <a:rPr lang="en-US" sz="2000" b="1" kern="1200" dirty="0"/>
            <a:t>spiritual</a:t>
          </a:r>
          <a:r>
            <a:rPr lang="en-US" sz="2000" kern="1200" dirty="0"/>
            <a:t> well being &amp; not merely the absence of disease or infirmity</a:t>
          </a:r>
          <a:r>
            <a:rPr lang="en-US" sz="1500" kern="1200" dirty="0"/>
            <a:t>.</a:t>
          </a:r>
        </a:p>
      </dsp:txBody>
      <dsp:txXfrm>
        <a:off x="0" y="2951953"/>
        <a:ext cx="6451943" cy="3033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EC9CC-B1FF-49C4-9D7D-D65D1F25A0B8}">
      <dsp:nvSpPr>
        <dsp:cNvPr id="0" name=""/>
        <dsp:cNvSpPr/>
      </dsp:nvSpPr>
      <dsp:spPr>
        <a:xfrm>
          <a:off x="4165170" y="1151395"/>
          <a:ext cx="1542529" cy="15425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FBB659-1DB7-4933-A576-455B590508C6}">
      <dsp:nvSpPr>
        <dsp:cNvPr id="0" name=""/>
        <dsp:cNvSpPr/>
      </dsp:nvSpPr>
      <dsp:spPr>
        <a:xfrm>
          <a:off x="3972354" y="0"/>
          <a:ext cx="1928162" cy="10503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t>Physical well being.</a:t>
          </a:r>
        </a:p>
      </dsp:txBody>
      <dsp:txXfrm>
        <a:off x="3972354" y="0"/>
        <a:ext cx="1928162" cy="1050360"/>
      </dsp:txXfrm>
    </dsp:sp>
    <dsp:sp modelId="{A44B222A-1D9D-4A5F-B4FD-65A5F042B123}">
      <dsp:nvSpPr>
        <dsp:cNvPr id="0" name=""/>
        <dsp:cNvSpPr/>
      </dsp:nvSpPr>
      <dsp:spPr>
        <a:xfrm>
          <a:off x="4665850" y="1440494"/>
          <a:ext cx="1542529" cy="15425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D922CC-CCB9-42DA-8A28-B1358A4B3F25}">
      <dsp:nvSpPr>
        <dsp:cNvPr id="0" name=""/>
        <dsp:cNvSpPr/>
      </dsp:nvSpPr>
      <dsp:spPr>
        <a:xfrm>
          <a:off x="6322784" y="1000343"/>
          <a:ext cx="1827255" cy="1150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Mental well being.</a:t>
          </a:r>
        </a:p>
      </dsp:txBody>
      <dsp:txXfrm>
        <a:off x="6322784" y="1000343"/>
        <a:ext cx="1827255" cy="1150395"/>
      </dsp:txXfrm>
    </dsp:sp>
    <dsp:sp modelId="{3F072B0A-FBFE-4FC5-81B2-9A5DC31BCEF5}">
      <dsp:nvSpPr>
        <dsp:cNvPr id="0" name=""/>
        <dsp:cNvSpPr/>
      </dsp:nvSpPr>
      <dsp:spPr>
        <a:xfrm>
          <a:off x="4665850" y="2018693"/>
          <a:ext cx="1542529" cy="15425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83AF7BD-0419-44D9-A450-A4852AB5B90B}">
      <dsp:nvSpPr>
        <dsp:cNvPr id="0" name=""/>
        <dsp:cNvSpPr/>
      </dsp:nvSpPr>
      <dsp:spPr>
        <a:xfrm>
          <a:off x="6322784" y="2715932"/>
          <a:ext cx="1827255" cy="12854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t>Social well being.</a:t>
          </a:r>
        </a:p>
      </dsp:txBody>
      <dsp:txXfrm>
        <a:off x="6322784" y="2715932"/>
        <a:ext cx="1827255" cy="1285441"/>
      </dsp:txXfrm>
    </dsp:sp>
    <dsp:sp modelId="{4CD278B5-3A10-4EB7-85D8-02DC245D2255}">
      <dsp:nvSpPr>
        <dsp:cNvPr id="0" name=""/>
        <dsp:cNvSpPr/>
      </dsp:nvSpPr>
      <dsp:spPr>
        <a:xfrm>
          <a:off x="4165170" y="2308292"/>
          <a:ext cx="1542529" cy="15425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EA0CD75-651A-4358-BBB4-73E3B9CA1722}">
      <dsp:nvSpPr>
        <dsp:cNvPr id="0" name=""/>
        <dsp:cNvSpPr/>
      </dsp:nvSpPr>
      <dsp:spPr>
        <a:xfrm>
          <a:off x="3972354" y="3951357"/>
          <a:ext cx="1928162" cy="10503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t>Spiritual well being.</a:t>
          </a:r>
        </a:p>
      </dsp:txBody>
      <dsp:txXfrm>
        <a:off x="3972354" y="3951357"/>
        <a:ext cx="1928162" cy="1050360"/>
      </dsp:txXfrm>
    </dsp:sp>
    <dsp:sp modelId="{EBE49EB1-5D4C-4AA8-8F7D-8B770C232E81}">
      <dsp:nvSpPr>
        <dsp:cNvPr id="0" name=""/>
        <dsp:cNvSpPr/>
      </dsp:nvSpPr>
      <dsp:spPr>
        <a:xfrm>
          <a:off x="3664491" y="2018693"/>
          <a:ext cx="1542529" cy="15425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213DAA-140B-4C4B-B88B-89FAC81C6FE6}">
      <dsp:nvSpPr>
        <dsp:cNvPr id="0" name=""/>
        <dsp:cNvSpPr/>
      </dsp:nvSpPr>
      <dsp:spPr>
        <a:xfrm>
          <a:off x="1722831" y="2715932"/>
          <a:ext cx="1827255" cy="12854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t>Emotional well being.</a:t>
          </a:r>
        </a:p>
      </dsp:txBody>
      <dsp:txXfrm>
        <a:off x="1722831" y="2715932"/>
        <a:ext cx="1827255" cy="1285441"/>
      </dsp:txXfrm>
    </dsp:sp>
    <dsp:sp modelId="{AA058AE8-EA96-418A-B16B-BD5DC8E81529}">
      <dsp:nvSpPr>
        <dsp:cNvPr id="0" name=""/>
        <dsp:cNvSpPr/>
      </dsp:nvSpPr>
      <dsp:spPr>
        <a:xfrm>
          <a:off x="3664491" y="1440494"/>
          <a:ext cx="1542529" cy="154252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7BB34D-F05B-4331-9744-3CDAE65B017C}">
      <dsp:nvSpPr>
        <dsp:cNvPr id="0" name=""/>
        <dsp:cNvSpPr/>
      </dsp:nvSpPr>
      <dsp:spPr>
        <a:xfrm>
          <a:off x="1722831" y="1000343"/>
          <a:ext cx="1827255" cy="12854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t>Environmental well being.</a:t>
          </a:r>
        </a:p>
      </dsp:txBody>
      <dsp:txXfrm>
        <a:off x="1722831" y="1000343"/>
        <a:ext cx="1827255" cy="1285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0BD51-EC37-4958-B663-01D7A6AF71A2}">
      <dsp:nvSpPr>
        <dsp:cNvPr id="0" name=""/>
        <dsp:cNvSpPr/>
      </dsp:nvSpPr>
      <dsp:spPr>
        <a:xfrm>
          <a:off x="314931" y="1014"/>
          <a:ext cx="2318948" cy="23189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619" tIns="26670" rIns="127619" bIns="26670" numCol="1" spcCol="1270" anchor="ctr" anchorCtr="0">
          <a:noAutofit/>
        </a:bodyPr>
        <a:lstStyle/>
        <a:p>
          <a:pPr marL="0" lvl="0" indent="0" algn="ctr" defTabSz="933450">
            <a:lnSpc>
              <a:spcPct val="90000"/>
            </a:lnSpc>
            <a:spcBef>
              <a:spcPct val="0"/>
            </a:spcBef>
            <a:spcAft>
              <a:spcPct val="35000"/>
            </a:spcAft>
            <a:buNone/>
          </a:pPr>
          <a:r>
            <a:rPr lang="en-US" sz="2100" b="0" kern="1200"/>
            <a:t>Free form internal conflicts </a:t>
          </a:r>
          <a:endParaRPr lang="en-US" sz="2100" kern="1200"/>
        </a:p>
      </dsp:txBody>
      <dsp:txXfrm>
        <a:off x="654533" y="340616"/>
        <a:ext cx="1639744" cy="1639744"/>
      </dsp:txXfrm>
    </dsp:sp>
    <dsp:sp modelId="{8F3AD371-0945-482B-B713-B53A8D100266}">
      <dsp:nvSpPr>
        <dsp:cNvPr id="0" name=""/>
        <dsp:cNvSpPr/>
      </dsp:nvSpPr>
      <dsp:spPr>
        <a:xfrm>
          <a:off x="2170090" y="1014"/>
          <a:ext cx="2318948" cy="23189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619" tIns="26670" rIns="127619" bIns="26670" numCol="1" spcCol="1270" anchor="ctr" anchorCtr="0">
          <a:noAutofit/>
        </a:bodyPr>
        <a:lstStyle/>
        <a:p>
          <a:pPr marL="0" lvl="0" indent="0" algn="ctr" defTabSz="933450">
            <a:lnSpc>
              <a:spcPct val="90000"/>
            </a:lnSpc>
            <a:spcBef>
              <a:spcPct val="0"/>
            </a:spcBef>
            <a:spcAft>
              <a:spcPct val="35000"/>
            </a:spcAft>
            <a:buNone/>
          </a:pPr>
          <a:r>
            <a:rPr lang="en-US" sz="2100" b="0" kern="1200"/>
            <a:t>Confidence in one’s ability </a:t>
          </a:r>
          <a:endParaRPr lang="en-US" sz="2100" kern="1200"/>
        </a:p>
      </dsp:txBody>
      <dsp:txXfrm>
        <a:off x="2509692" y="340616"/>
        <a:ext cx="1639744" cy="1639744"/>
      </dsp:txXfrm>
    </dsp:sp>
    <dsp:sp modelId="{3FBED64F-20C5-4312-AE4E-05F548FE0315}">
      <dsp:nvSpPr>
        <dsp:cNvPr id="0" name=""/>
        <dsp:cNvSpPr/>
      </dsp:nvSpPr>
      <dsp:spPr>
        <a:xfrm>
          <a:off x="4025249" y="1014"/>
          <a:ext cx="2318948" cy="23189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619" tIns="26670" rIns="127619" bIns="26670" numCol="1" spcCol="1270" anchor="ctr" anchorCtr="0">
          <a:noAutofit/>
        </a:bodyPr>
        <a:lstStyle/>
        <a:p>
          <a:pPr marL="0" lvl="0" indent="0" algn="ctr" defTabSz="933450">
            <a:lnSpc>
              <a:spcPct val="90000"/>
            </a:lnSpc>
            <a:spcBef>
              <a:spcPct val="0"/>
            </a:spcBef>
            <a:spcAft>
              <a:spcPct val="35000"/>
            </a:spcAft>
            <a:buNone/>
          </a:pPr>
          <a:r>
            <a:rPr lang="en-US" sz="2100" b="0" kern="1200"/>
            <a:t>Relaxed and free form any worries( coping with stress)</a:t>
          </a:r>
          <a:endParaRPr lang="en-US" sz="2100" kern="1200"/>
        </a:p>
      </dsp:txBody>
      <dsp:txXfrm>
        <a:off x="4364851" y="340616"/>
        <a:ext cx="1639744" cy="1639744"/>
      </dsp:txXfrm>
    </dsp:sp>
    <dsp:sp modelId="{41B2A757-3961-4E0B-9ABC-AE000684C91B}">
      <dsp:nvSpPr>
        <dsp:cNvPr id="0" name=""/>
        <dsp:cNvSpPr/>
      </dsp:nvSpPr>
      <dsp:spPr>
        <a:xfrm>
          <a:off x="5880408" y="1014"/>
          <a:ext cx="2318948" cy="23189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619" tIns="26670" rIns="127619" bIns="26670" numCol="1" spcCol="1270" anchor="ctr" anchorCtr="0">
          <a:noAutofit/>
        </a:bodyPr>
        <a:lstStyle/>
        <a:p>
          <a:pPr marL="0" lvl="0" indent="0" algn="ctr" defTabSz="933450">
            <a:lnSpc>
              <a:spcPct val="90000"/>
            </a:lnSpc>
            <a:spcBef>
              <a:spcPct val="0"/>
            </a:spcBef>
            <a:spcAft>
              <a:spcPct val="35000"/>
            </a:spcAft>
            <a:buNone/>
          </a:pPr>
          <a:r>
            <a:rPr lang="en-US" sz="2100" b="0" kern="1200"/>
            <a:t>Aware about himself</a:t>
          </a:r>
          <a:endParaRPr lang="en-US" sz="2100" kern="1200"/>
        </a:p>
      </dsp:txBody>
      <dsp:txXfrm>
        <a:off x="6220010" y="340616"/>
        <a:ext cx="1639744" cy="1639744"/>
      </dsp:txXfrm>
    </dsp:sp>
    <dsp:sp modelId="{B7966010-6C7D-4BDA-B60E-62B2A7C39C9D}">
      <dsp:nvSpPr>
        <dsp:cNvPr id="0" name=""/>
        <dsp:cNvSpPr/>
      </dsp:nvSpPr>
      <dsp:spPr>
        <a:xfrm>
          <a:off x="7735566" y="1014"/>
          <a:ext cx="2318948" cy="23189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619" tIns="26670" rIns="127619" bIns="26670" numCol="1" spcCol="1270" anchor="ctr" anchorCtr="0">
          <a:noAutofit/>
        </a:bodyPr>
        <a:lstStyle/>
        <a:p>
          <a:pPr marL="0" lvl="0" indent="0" algn="ctr" defTabSz="933450">
            <a:lnSpc>
              <a:spcPct val="90000"/>
            </a:lnSpc>
            <a:spcBef>
              <a:spcPct val="0"/>
            </a:spcBef>
            <a:spcAft>
              <a:spcPct val="35000"/>
            </a:spcAft>
            <a:buNone/>
          </a:pPr>
          <a:r>
            <a:rPr lang="en-US" sz="2100" b="0" kern="1200"/>
            <a:t>Having good self control (control on emotions)</a:t>
          </a:r>
          <a:endParaRPr lang="en-US" sz="2100" kern="1200"/>
        </a:p>
      </dsp:txBody>
      <dsp:txXfrm>
        <a:off x="8075168" y="340616"/>
        <a:ext cx="1639744" cy="1639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5098-0D1A-473C-AE6A-487F50CEFD53}">
      <dsp:nvSpPr>
        <dsp:cNvPr id="0" name=""/>
        <dsp:cNvSpPr/>
      </dsp:nvSpPr>
      <dsp:spPr>
        <a:xfrm>
          <a:off x="2060" y="0"/>
          <a:ext cx="4393836" cy="12848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It implies “ perfect functioning “ of the body</a:t>
          </a:r>
        </a:p>
      </dsp:txBody>
      <dsp:txXfrm>
        <a:off x="39692" y="37632"/>
        <a:ext cx="4318572" cy="1209581"/>
      </dsp:txXfrm>
    </dsp:sp>
    <dsp:sp modelId="{B74077A4-B498-4534-9927-24EB133F0E4D}">
      <dsp:nvSpPr>
        <dsp:cNvPr id="0" name=""/>
        <dsp:cNvSpPr/>
      </dsp:nvSpPr>
      <dsp:spPr>
        <a:xfrm>
          <a:off x="4835280" y="97586"/>
          <a:ext cx="931493" cy="10896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835280" y="315520"/>
        <a:ext cx="652045" cy="653803"/>
      </dsp:txXfrm>
    </dsp:sp>
    <dsp:sp modelId="{8DFDE829-40E0-47A9-90B1-44917EC9D35B}">
      <dsp:nvSpPr>
        <dsp:cNvPr id="0" name=""/>
        <dsp:cNvSpPr/>
      </dsp:nvSpPr>
      <dsp:spPr>
        <a:xfrm>
          <a:off x="6153431" y="0"/>
          <a:ext cx="4393836" cy="12848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state where every cell &amp; every organ is functioning at optimum level &amp; with harmony with the rest of the body</a:t>
          </a:r>
        </a:p>
      </dsp:txBody>
      <dsp:txXfrm>
        <a:off x="6191063" y="37632"/>
        <a:ext cx="4318572" cy="1209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240DB-E2ED-4090-BE55-30D57C90760B}">
      <dsp:nvSpPr>
        <dsp:cNvPr id="0" name=""/>
        <dsp:cNvSpPr/>
      </dsp:nvSpPr>
      <dsp:spPr>
        <a:xfrm>
          <a:off x="0" y="16414"/>
          <a:ext cx="9863237" cy="9050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Harmony and integration between the individual and other members of the society </a:t>
          </a:r>
        </a:p>
      </dsp:txBody>
      <dsp:txXfrm>
        <a:off x="44180" y="60594"/>
        <a:ext cx="9774877" cy="816681"/>
      </dsp:txXfrm>
    </dsp:sp>
    <dsp:sp modelId="{C88D9B81-CF72-41E8-8D50-FE8D00C79437}">
      <dsp:nvSpPr>
        <dsp:cNvPr id="0" name=""/>
        <dsp:cNvSpPr/>
      </dsp:nvSpPr>
      <dsp:spPr>
        <a:xfrm>
          <a:off x="0" y="947356"/>
          <a:ext cx="9863237" cy="9938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Gets along well with people around </a:t>
          </a:r>
        </a:p>
      </dsp:txBody>
      <dsp:txXfrm>
        <a:off x="48517" y="995873"/>
        <a:ext cx="9766203" cy="896840"/>
      </dsp:txXfrm>
    </dsp:sp>
    <dsp:sp modelId="{0F1FDF30-D6A1-4FA8-85D8-CAE35BC14746}">
      <dsp:nvSpPr>
        <dsp:cNvPr id="0" name=""/>
        <dsp:cNvSpPr/>
      </dsp:nvSpPr>
      <dsp:spPr>
        <a:xfrm>
          <a:off x="0" y="1984742"/>
          <a:ext cx="9863237" cy="9938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Has pleasant manners &amp; fulfills responsibility towards others </a:t>
          </a:r>
        </a:p>
      </dsp:txBody>
      <dsp:txXfrm>
        <a:off x="48517" y="2033259"/>
        <a:ext cx="9766203" cy="896840"/>
      </dsp:txXfrm>
    </dsp:sp>
    <dsp:sp modelId="{6D7938F2-0F3F-40E5-8013-1E87FC335D7D}">
      <dsp:nvSpPr>
        <dsp:cNvPr id="0" name=""/>
        <dsp:cNvSpPr/>
      </dsp:nvSpPr>
      <dsp:spPr>
        <a:xfrm>
          <a:off x="0" y="3043298"/>
          <a:ext cx="9863237" cy="9938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Can move in the society confidently with others</a:t>
          </a:r>
        </a:p>
      </dsp:txBody>
      <dsp:txXfrm>
        <a:off x="48517" y="3091815"/>
        <a:ext cx="9766203" cy="896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AA6F5-FC7C-4D89-8F8C-99F040C2A560}">
      <dsp:nvSpPr>
        <dsp:cNvPr id="0" name=""/>
        <dsp:cNvSpPr/>
      </dsp:nvSpPr>
      <dsp:spPr>
        <a:xfrm>
          <a:off x="9522" y="0"/>
          <a:ext cx="5692156" cy="94009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Something transcends physiology and psychology </a:t>
          </a:r>
        </a:p>
      </dsp:txBody>
      <dsp:txXfrm>
        <a:off x="479570" y="0"/>
        <a:ext cx="4752060" cy="940096"/>
      </dsp:txXfrm>
    </dsp:sp>
    <dsp:sp modelId="{A1235D73-7054-4ED1-80A9-89BD31366BBF}">
      <dsp:nvSpPr>
        <dsp:cNvPr id="0" name=""/>
        <dsp:cNvSpPr/>
      </dsp:nvSpPr>
      <dsp:spPr>
        <a:xfrm>
          <a:off x="5132463" y="0"/>
          <a:ext cx="5692156" cy="94009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Feeling as part of a greater spectrum of existence</a:t>
          </a:r>
        </a:p>
      </dsp:txBody>
      <dsp:txXfrm>
        <a:off x="5602511" y="0"/>
        <a:ext cx="4752060" cy="9400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01BB8-4CEA-483A-A067-EE180124866D}">
      <dsp:nvSpPr>
        <dsp:cNvPr id="0" name=""/>
        <dsp:cNvSpPr/>
      </dsp:nvSpPr>
      <dsp:spPr>
        <a:xfrm>
          <a:off x="0" y="40837"/>
          <a:ext cx="4754880" cy="6955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Self efficacy and self esteem</a:t>
          </a:r>
          <a:endParaRPr lang="en-US" sz="2900" kern="1200"/>
        </a:p>
      </dsp:txBody>
      <dsp:txXfrm>
        <a:off x="33955" y="74792"/>
        <a:ext cx="4686970" cy="627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3FF45-1BC3-4433-A2CE-B5B6ABB7E503}">
      <dsp:nvSpPr>
        <dsp:cNvPr id="0" name=""/>
        <dsp:cNvSpPr/>
      </dsp:nvSpPr>
      <dsp:spPr>
        <a:xfrm>
          <a:off x="0" y="1211580"/>
          <a:ext cx="9872871" cy="16154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07077-CF88-43BB-AF26-7FCA36B87B1F}">
      <dsp:nvSpPr>
        <dsp:cNvPr id="0" name=""/>
        <dsp:cNvSpPr/>
      </dsp:nvSpPr>
      <dsp:spPr>
        <a:xfrm>
          <a:off x="641" y="0"/>
          <a:ext cx="107877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Positive Health </a:t>
          </a:r>
        </a:p>
      </dsp:txBody>
      <dsp:txXfrm>
        <a:off x="641" y="0"/>
        <a:ext cx="1078772" cy="1615440"/>
      </dsp:txXfrm>
    </dsp:sp>
    <dsp:sp modelId="{051E7893-9E94-4B58-82BB-F68C3435B1EF}">
      <dsp:nvSpPr>
        <dsp:cNvPr id="0" name=""/>
        <dsp:cNvSpPr/>
      </dsp:nvSpPr>
      <dsp:spPr>
        <a:xfrm>
          <a:off x="338097"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E09F8-68EA-4815-A641-326C3E27307A}">
      <dsp:nvSpPr>
        <dsp:cNvPr id="0" name=""/>
        <dsp:cNvSpPr/>
      </dsp:nvSpPr>
      <dsp:spPr>
        <a:xfrm>
          <a:off x="1101568" y="2423160"/>
          <a:ext cx="1058036"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t>Better</a:t>
          </a:r>
        </a:p>
        <a:p>
          <a:pPr marL="0" lvl="0" indent="0" algn="ctr" defTabSz="800100">
            <a:lnSpc>
              <a:spcPct val="90000"/>
            </a:lnSpc>
            <a:spcBef>
              <a:spcPct val="0"/>
            </a:spcBef>
            <a:spcAft>
              <a:spcPct val="35000"/>
            </a:spcAft>
            <a:buNone/>
          </a:pPr>
          <a:r>
            <a:rPr lang="en-US" sz="1800" b="1" kern="1200" dirty="0"/>
            <a:t> Health </a:t>
          </a:r>
        </a:p>
      </dsp:txBody>
      <dsp:txXfrm>
        <a:off x="1101568" y="2423160"/>
        <a:ext cx="1058036" cy="1615440"/>
      </dsp:txXfrm>
    </dsp:sp>
    <dsp:sp modelId="{4E7F528D-CD7E-4FD1-8CCA-CC54BFD15289}">
      <dsp:nvSpPr>
        <dsp:cNvPr id="0" name=""/>
        <dsp:cNvSpPr/>
      </dsp:nvSpPr>
      <dsp:spPr>
        <a:xfrm>
          <a:off x="1428656"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24586-48A7-4CC6-9FD2-FB814B3B99B7}">
      <dsp:nvSpPr>
        <dsp:cNvPr id="0" name=""/>
        <dsp:cNvSpPr/>
      </dsp:nvSpPr>
      <dsp:spPr>
        <a:xfrm>
          <a:off x="2270930" y="0"/>
          <a:ext cx="1177647"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Freedom from Disease </a:t>
          </a:r>
        </a:p>
      </dsp:txBody>
      <dsp:txXfrm>
        <a:off x="2270930" y="0"/>
        <a:ext cx="1177647" cy="1615440"/>
      </dsp:txXfrm>
    </dsp:sp>
    <dsp:sp modelId="{752A1E2A-2EDF-4EF0-AE0D-C0E681ACFF46}">
      <dsp:nvSpPr>
        <dsp:cNvPr id="0" name=""/>
        <dsp:cNvSpPr/>
      </dsp:nvSpPr>
      <dsp:spPr>
        <a:xfrm>
          <a:off x="2568652"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10FE8-A959-4173-91A6-0C096D94B723}">
      <dsp:nvSpPr>
        <dsp:cNvPr id="0" name=""/>
        <dsp:cNvSpPr/>
      </dsp:nvSpPr>
      <dsp:spPr>
        <a:xfrm>
          <a:off x="3381560" y="2423160"/>
          <a:ext cx="17727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t>Unrecognized Disease</a:t>
          </a:r>
        </a:p>
      </dsp:txBody>
      <dsp:txXfrm>
        <a:off x="3381560" y="2423160"/>
        <a:ext cx="1772712" cy="1615440"/>
      </dsp:txXfrm>
    </dsp:sp>
    <dsp:sp modelId="{5515F0AD-35DA-4715-B35D-AA06032CB3F9}">
      <dsp:nvSpPr>
        <dsp:cNvPr id="0" name=""/>
        <dsp:cNvSpPr/>
      </dsp:nvSpPr>
      <dsp:spPr>
        <a:xfrm>
          <a:off x="4065986"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5EA34-1B8F-40B0-B759-0B6F0D2F0B80}">
      <dsp:nvSpPr>
        <dsp:cNvPr id="0" name=""/>
        <dsp:cNvSpPr/>
      </dsp:nvSpPr>
      <dsp:spPr>
        <a:xfrm>
          <a:off x="5176427" y="0"/>
          <a:ext cx="1087399"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Mild Disease</a:t>
          </a:r>
        </a:p>
      </dsp:txBody>
      <dsp:txXfrm>
        <a:off x="5176427" y="0"/>
        <a:ext cx="1087399" cy="1615440"/>
      </dsp:txXfrm>
    </dsp:sp>
    <dsp:sp modelId="{A94D3486-6081-438D-B128-EF0C1B20A41A}">
      <dsp:nvSpPr>
        <dsp:cNvPr id="0" name=""/>
        <dsp:cNvSpPr/>
      </dsp:nvSpPr>
      <dsp:spPr>
        <a:xfrm>
          <a:off x="5518197"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5EE15-5FBF-40C2-9BB6-8FB0F84516CB}">
      <dsp:nvSpPr>
        <dsp:cNvPr id="0" name=""/>
        <dsp:cNvSpPr/>
      </dsp:nvSpPr>
      <dsp:spPr>
        <a:xfrm>
          <a:off x="6285981" y="2423160"/>
          <a:ext cx="16117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Severe</a:t>
          </a:r>
        </a:p>
        <a:p>
          <a:pPr marL="0" lvl="0" indent="0" algn="ctr" defTabSz="800100">
            <a:lnSpc>
              <a:spcPct val="90000"/>
            </a:lnSpc>
            <a:spcBef>
              <a:spcPct val="0"/>
            </a:spcBef>
            <a:spcAft>
              <a:spcPct val="35000"/>
            </a:spcAft>
            <a:buNone/>
          </a:pPr>
          <a:r>
            <a:rPr lang="en-US" sz="1800" b="1" kern="1200" dirty="0">
              <a:solidFill>
                <a:schemeClr val="tx1"/>
              </a:solidFill>
            </a:rPr>
            <a:t>Disease</a:t>
          </a:r>
        </a:p>
      </dsp:txBody>
      <dsp:txXfrm>
        <a:off x="6285981" y="2423160"/>
        <a:ext cx="1611712" cy="1615440"/>
      </dsp:txXfrm>
    </dsp:sp>
    <dsp:sp modelId="{77A40695-6511-4944-8AA8-7B56B4BCCA06}">
      <dsp:nvSpPr>
        <dsp:cNvPr id="0" name=""/>
        <dsp:cNvSpPr/>
      </dsp:nvSpPr>
      <dsp:spPr>
        <a:xfrm>
          <a:off x="6889907"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AC2CC-2E85-421B-AD57-7195FD86240A}">
      <dsp:nvSpPr>
        <dsp:cNvPr id="0" name=""/>
        <dsp:cNvSpPr/>
      </dsp:nvSpPr>
      <dsp:spPr>
        <a:xfrm>
          <a:off x="7919847" y="0"/>
          <a:ext cx="965094"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Death</a:t>
          </a:r>
          <a:r>
            <a:rPr lang="en-US" sz="1400" kern="1200" dirty="0"/>
            <a:t> </a:t>
          </a:r>
        </a:p>
      </dsp:txBody>
      <dsp:txXfrm>
        <a:off x="7919847" y="0"/>
        <a:ext cx="965094" cy="1615440"/>
      </dsp:txXfrm>
    </dsp:sp>
    <dsp:sp modelId="{5466D62A-16A8-431D-BA9A-7C87F63F2388}">
      <dsp:nvSpPr>
        <dsp:cNvPr id="0" name=""/>
        <dsp:cNvSpPr/>
      </dsp:nvSpPr>
      <dsp:spPr>
        <a:xfrm>
          <a:off x="8329433" y="1817370"/>
          <a:ext cx="455885"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3F077-2530-4747-BBFA-65CA1EFE1250}">
      <dsp:nvSpPr>
        <dsp:cNvPr id="0" name=""/>
        <dsp:cNvSpPr/>
      </dsp:nvSpPr>
      <dsp:spPr>
        <a:xfrm>
          <a:off x="1434157" y="0"/>
          <a:ext cx="1862264" cy="16307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Tertiary health care</a:t>
          </a:r>
        </a:p>
      </dsp:txBody>
      <dsp:txXfrm>
        <a:off x="1513762" y="79605"/>
        <a:ext cx="1703054" cy="1471512"/>
      </dsp:txXfrm>
    </dsp:sp>
    <dsp:sp modelId="{D8242782-7931-42BA-A00D-7828C0B5AE55}">
      <dsp:nvSpPr>
        <dsp:cNvPr id="0" name=""/>
        <dsp:cNvSpPr/>
      </dsp:nvSpPr>
      <dsp:spPr>
        <a:xfrm>
          <a:off x="575579" y="1669264"/>
          <a:ext cx="3880995" cy="16307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Secondary health care</a:t>
          </a:r>
        </a:p>
      </dsp:txBody>
      <dsp:txXfrm>
        <a:off x="655184" y="1748869"/>
        <a:ext cx="3721785" cy="1471512"/>
      </dsp:txXfrm>
    </dsp:sp>
    <dsp:sp modelId="{84CE1051-65FC-4CE1-87DA-D43CD63E74AA}">
      <dsp:nvSpPr>
        <dsp:cNvPr id="0" name=""/>
        <dsp:cNvSpPr/>
      </dsp:nvSpPr>
      <dsp:spPr>
        <a:xfrm>
          <a:off x="2523" y="3426987"/>
          <a:ext cx="5167908" cy="16307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Primary health care</a:t>
          </a:r>
        </a:p>
      </dsp:txBody>
      <dsp:txXfrm>
        <a:off x="82128" y="3506592"/>
        <a:ext cx="5008698" cy="14715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15FAC-4F0B-47F1-A00C-86406D6AAE26}" type="datetimeFigureOut">
              <a:rPr lang="en-US" smtClean="0"/>
              <a:t>2/28/2026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1C3C3-4AE0-4E4E-A4A5-6E0F1C318555}" type="slidenum">
              <a:rPr lang="en-US" smtClean="0"/>
              <a:t>‹#›</a:t>
            </a:fld>
            <a:endParaRPr lang="en-US"/>
          </a:p>
        </p:txBody>
      </p:sp>
    </p:spTree>
    <p:extLst>
      <p:ext uri="{BB962C8B-B14F-4D97-AF65-F5344CB8AC3E}">
        <p14:creationId xmlns:p14="http://schemas.microsoft.com/office/powerpoint/2010/main" val="200679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9E3EB-1F75-41F9-AC80-6FB48AAFB5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379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9E3EB-1F75-41F9-AC80-6FB48AAFB5E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534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79C3-1EFF-5CDF-29F3-EBCAEE8FEB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5F09A7-EE96-1071-744B-91A05D714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4BBE4A-E912-B31C-04E0-562796EBEF55}"/>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5" name="Footer Placeholder 4">
            <a:extLst>
              <a:ext uri="{FF2B5EF4-FFF2-40B4-BE49-F238E27FC236}">
                <a16:creationId xmlns:a16="http://schemas.microsoft.com/office/drawing/2014/main" id="{85E1E520-DC7B-6246-2AC3-A974E2F89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A28A0-7BE5-8DA8-90EA-D576906D54EA}"/>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404818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492F-6CCD-52E2-EADB-6B7DF2882E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4AFBA-E1AC-FF22-3309-49D373F6C4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7E1BF-08BF-DA0A-87C9-DB576AF3991F}"/>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5" name="Footer Placeholder 4">
            <a:extLst>
              <a:ext uri="{FF2B5EF4-FFF2-40B4-BE49-F238E27FC236}">
                <a16:creationId xmlns:a16="http://schemas.microsoft.com/office/drawing/2014/main" id="{FE4DE443-44B6-E6AA-048B-DF5198DD8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38D33-85E0-3CBD-F1E7-9DE3921C044A}"/>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50200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D6A70-EE1A-C9AE-825F-E98708CDB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940679-C78C-8029-EC56-7A7E3E402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CA11C-857D-6C95-3C66-CDBD8A068330}"/>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5" name="Footer Placeholder 4">
            <a:extLst>
              <a:ext uri="{FF2B5EF4-FFF2-40B4-BE49-F238E27FC236}">
                <a16:creationId xmlns:a16="http://schemas.microsoft.com/office/drawing/2014/main" id="{A66451BE-0892-BF8F-9162-8D8B1D291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E666B-A2D1-EE33-99E0-B222F0A3AC8B}"/>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3426359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9EE21C8-02F3-4CCF-A57F-40BB9C71B799}" type="datetimeFigureOut">
              <a:rPr lang="en-US" smtClean="0"/>
              <a:t>2/28/2026</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024122C5-5052-4FBB-9D0E-07E123FCEBE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97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E21C8-02F3-4CCF-A57F-40BB9C71B799}"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246971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EE21C8-02F3-4CCF-A57F-40BB9C71B799}"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122C5-5052-4FBB-9D0E-07E123FCEBE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5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EE21C8-02F3-4CCF-A57F-40BB9C71B799}"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205429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EE21C8-02F3-4CCF-A57F-40BB9C71B799}" type="datetimeFigureOut">
              <a:rPr lang="en-US" smtClean="0"/>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26787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EE21C8-02F3-4CCF-A57F-40BB9C71B799}"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135140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E21C8-02F3-4CCF-A57F-40BB9C71B799}" type="datetimeFigureOut">
              <a:rPr lang="en-US" smtClean="0"/>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3781046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E21C8-02F3-4CCF-A57F-40BB9C71B799}"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197841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EB1E-D4EE-2B64-6533-63E396068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0D4EF-41FE-D283-8D1F-8526EB3AC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8CE05-8A5C-F351-6CD7-39E85CF4D9D3}"/>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5" name="Footer Placeholder 4">
            <a:extLst>
              <a:ext uri="{FF2B5EF4-FFF2-40B4-BE49-F238E27FC236}">
                <a16:creationId xmlns:a16="http://schemas.microsoft.com/office/drawing/2014/main" id="{B2E8B5D0-2028-981D-3918-7F9FA8B17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B6C4D-6F6B-2EED-5C1D-58C405264704}"/>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1312292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E21C8-02F3-4CCF-A57F-40BB9C71B799}"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8079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E21C8-02F3-4CCF-A57F-40BB9C71B799}"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4201564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E21C8-02F3-4CCF-A57F-40BB9C71B799}"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122C5-5052-4FBB-9D0E-07E123FCEBEE}" type="slidenum">
              <a:rPr lang="en-US" smtClean="0"/>
              <a:t>‹#›</a:t>
            </a:fld>
            <a:endParaRPr lang="en-US"/>
          </a:p>
        </p:txBody>
      </p:sp>
    </p:spTree>
    <p:extLst>
      <p:ext uri="{BB962C8B-B14F-4D97-AF65-F5344CB8AC3E}">
        <p14:creationId xmlns:p14="http://schemas.microsoft.com/office/powerpoint/2010/main" val="24188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CA6C-D5F7-1430-F164-593F07D89E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2656C4-BC64-1ACE-802F-15D77BC7BB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61177-A938-C1B4-B20F-50BA5759DD7A}"/>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5" name="Footer Placeholder 4">
            <a:extLst>
              <a:ext uri="{FF2B5EF4-FFF2-40B4-BE49-F238E27FC236}">
                <a16:creationId xmlns:a16="http://schemas.microsoft.com/office/drawing/2014/main" id="{928C5D6D-A7C1-E500-DA0F-47446A6E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F70B7-8F9D-35A5-DB28-CB587B6FC78F}"/>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216564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AE5D-6D30-0ABA-16DA-96CADF543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2C81B-9A69-D353-751E-405C7492E0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6718C-CA9E-09DF-414C-5F59064D7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630F45-A125-5331-19BF-CBD9620254AB}"/>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6" name="Footer Placeholder 5">
            <a:extLst>
              <a:ext uri="{FF2B5EF4-FFF2-40B4-BE49-F238E27FC236}">
                <a16:creationId xmlns:a16="http://schemas.microsoft.com/office/drawing/2014/main" id="{05643CB9-41F2-E682-2D22-051C670D2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BFB13-C89E-2697-167F-C0901E48C2D2}"/>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114965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8FF3-20B6-5C8A-0441-C04A5DB70A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6D1C64-071C-F5AB-82EE-E637F1064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698CD1-1456-655B-2571-AA014D2CE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F89746-858A-CDCA-DAA8-20E9A842D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241288-059F-4FFB-6D16-8A9C1FC7B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B7CDF-19C8-B2BD-1585-7892F4C03C8E}"/>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8" name="Footer Placeholder 7">
            <a:extLst>
              <a:ext uri="{FF2B5EF4-FFF2-40B4-BE49-F238E27FC236}">
                <a16:creationId xmlns:a16="http://schemas.microsoft.com/office/drawing/2014/main" id="{DFF6D1F3-ADF1-1165-D8D9-7126D350C0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4484E8-B082-0E41-DD6E-6E093DB16631}"/>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325857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C102-FA34-AA88-EF4F-3A33A338D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90A59C-26A0-41AE-2AC5-BECEB8BCE720}"/>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4" name="Footer Placeholder 3">
            <a:extLst>
              <a:ext uri="{FF2B5EF4-FFF2-40B4-BE49-F238E27FC236}">
                <a16:creationId xmlns:a16="http://schemas.microsoft.com/office/drawing/2014/main" id="{2611AABE-16B8-EA5D-B645-A41E72BE6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09874D-BB5D-526B-F8D7-2639463A1676}"/>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159789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9EE8A-36DA-118A-2F1D-F57C1BF2E160}"/>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3" name="Footer Placeholder 2">
            <a:extLst>
              <a:ext uri="{FF2B5EF4-FFF2-40B4-BE49-F238E27FC236}">
                <a16:creationId xmlns:a16="http://schemas.microsoft.com/office/drawing/2014/main" id="{577B8CD0-63A6-87B9-14E6-EC63360652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D5043-D649-377B-4E33-17FCA7C9E54F}"/>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138639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1646-270C-39C3-A0F4-ED2AA700F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BF9E63-FA75-0233-FEBA-A920F7808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ADE55-F152-7E5E-246A-9CEA23A8C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932EF-3254-BD1C-836B-F451920A91F9}"/>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6" name="Footer Placeholder 5">
            <a:extLst>
              <a:ext uri="{FF2B5EF4-FFF2-40B4-BE49-F238E27FC236}">
                <a16:creationId xmlns:a16="http://schemas.microsoft.com/office/drawing/2014/main" id="{843186DB-303C-3BA4-E959-6D2DD905F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74DDB-9AA5-ACD3-175C-EB7DFBC6C2E4}"/>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21013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D7E8-6F32-049A-5029-CC702C13C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1F361-C3F5-1465-E333-38CA143E5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592150-52E5-29FE-4889-C0CDE765D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4B522-F26C-AD44-D699-8BA904D27BDA}"/>
              </a:ext>
            </a:extLst>
          </p:cNvPr>
          <p:cNvSpPr>
            <a:spLocks noGrp="1"/>
          </p:cNvSpPr>
          <p:nvPr>
            <p:ph type="dt" sz="half" idx="10"/>
          </p:nvPr>
        </p:nvSpPr>
        <p:spPr/>
        <p:txBody>
          <a:bodyPr/>
          <a:lstStyle/>
          <a:p>
            <a:fld id="{FE967461-2555-492E-8CB8-00BFEAABE9CE}" type="datetimeFigureOut">
              <a:rPr lang="en-US" smtClean="0"/>
              <a:t>2/28/2026</a:t>
            </a:fld>
            <a:endParaRPr lang="en-US"/>
          </a:p>
        </p:txBody>
      </p:sp>
      <p:sp>
        <p:nvSpPr>
          <p:cNvPr id="6" name="Footer Placeholder 5">
            <a:extLst>
              <a:ext uri="{FF2B5EF4-FFF2-40B4-BE49-F238E27FC236}">
                <a16:creationId xmlns:a16="http://schemas.microsoft.com/office/drawing/2014/main" id="{3017FDC9-B921-1E4B-1C14-12548F558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6D4C9-0C8F-B8BC-4B7F-B6B771D9880E}"/>
              </a:ext>
            </a:extLst>
          </p:cNvPr>
          <p:cNvSpPr>
            <a:spLocks noGrp="1"/>
          </p:cNvSpPr>
          <p:nvPr>
            <p:ph type="sldNum" sz="quarter" idx="12"/>
          </p:nvPr>
        </p:nvSpPr>
        <p:spPr/>
        <p:txBody>
          <a:bodyPr/>
          <a:lstStyle/>
          <a:p>
            <a:fld id="{D30DF368-24DD-4AEA-AF4C-13A1568D4E8A}" type="slidenum">
              <a:rPr lang="en-US" smtClean="0"/>
              <a:t>‹#›</a:t>
            </a:fld>
            <a:endParaRPr lang="en-US"/>
          </a:p>
        </p:txBody>
      </p:sp>
    </p:spTree>
    <p:extLst>
      <p:ext uri="{BB962C8B-B14F-4D97-AF65-F5344CB8AC3E}">
        <p14:creationId xmlns:p14="http://schemas.microsoft.com/office/powerpoint/2010/main" val="29230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6E6F6-44A7-AFC4-62AE-BB85B849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2C4EBF-3C75-6084-3FD6-8C2667BAF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E9122-74DE-4FD6-A233-CD63749BE5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967461-2555-492E-8CB8-00BFEAABE9CE}" type="datetimeFigureOut">
              <a:rPr lang="en-US" smtClean="0"/>
              <a:t>2/28/2026</a:t>
            </a:fld>
            <a:endParaRPr lang="en-US"/>
          </a:p>
        </p:txBody>
      </p:sp>
      <p:sp>
        <p:nvSpPr>
          <p:cNvPr id="5" name="Footer Placeholder 4">
            <a:extLst>
              <a:ext uri="{FF2B5EF4-FFF2-40B4-BE49-F238E27FC236}">
                <a16:creationId xmlns:a16="http://schemas.microsoft.com/office/drawing/2014/main" id="{31473ED8-C68F-4EB7-97EB-F4F89785D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95C55A-88B0-971D-9A1A-CC94C8A2C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0DF368-24DD-4AEA-AF4C-13A1568D4E8A}" type="slidenum">
              <a:rPr lang="en-US" smtClean="0"/>
              <a:t>‹#›</a:t>
            </a:fld>
            <a:endParaRPr lang="en-US"/>
          </a:p>
        </p:txBody>
      </p:sp>
    </p:spTree>
    <p:extLst>
      <p:ext uri="{BB962C8B-B14F-4D97-AF65-F5344CB8AC3E}">
        <p14:creationId xmlns:p14="http://schemas.microsoft.com/office/powerpoint/2010/main" val="23366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9EE21C8-02F3-4CCF-A57F-40BB9C71B799}" type="datetimeFigureOut">
              <a:rPr lang="en-US" smtClean="0"/>
              <a:t>2/28/2026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24122C5-5052-4FBB-9D0E-07E123FCEBEE}" type="slidenum">
              <a:rPr lang="en-US" smtClean="0"/>
              <a:t>‹#›</a:t>
            </a:fld>
            <a:endParaRPr lang="en-US"/>
          </a:p>
        </p:txBody>
      </p:sp>
    </p:spTree>
    <p:extLst>
      <p:ext uri="{BB962C8B-B14F-4D97-AF65-F5344CB8AC3E}">
        <p14:creationId xmlns:p14="http://schemas.microsoft.com/office/powerpoint/2010/main" val="290819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8238-31A1-9DE4-B070-7F38F413E1A2}"/>
              </a:ext>
            </a:extLst>
          </p:cNvPr>
          <p:cNvSpPr>
            <a:spLocks noGrp="1"/>
          </p:cNvSpPr>
          <p:nvPr>
            <p:ph type="ctrTitle"/>
          </p:nvPr>
        </p:nvSpPr>
        <p:spPr>
          <a:xfrm>
            <a:off x="975068" y="2966009"/>
            <a:ext cx="9966960" cy="2926080"/>
          </a:xfrm>
        </p:spPr>
        <p:txBody>
          <a:bodyPr>
            <a:normAutofit fontScale="90000"/>
          </a:bodyPr>
          <a:lstStyle/>
          <a:p>
            <a:r>
              <a:rPr lang="en-US" sz="7200" b="1" dirty="0">
                <a:solidFill>
                  <a:schemeClr val="tx1"/>
                </a:solidFill>
              </a:rPr>
              <a:t>Introduction to Community Medicine and </a:t>
            </a:r>
            <a:br>
              <a:rPr lang="en-US" sz="7200" b="1" dirty="0">
                <a:solidFill>
                  <a:schemeClr val="tx1"/>
                </a:solidFill>
              </a:rPr>
            </a:br>
            <a:r>
              <a:rPr lang="en-US" sz="7200" b="1" dirty="0">
                <a:solidFill>
                  <a:schemeClr val="tx1"/>
                </a:solidFill>
              </a:rPr>
              <a:t>Primary Healthcare (PHC)</a:t>
            </a:r>
            <a:endParaRPr lang="en-US" dirty="0"/>
          </a:p>
        </p:txBody>
      </p:sp>
    </p:spTree>
    <p:extLst>
      <p:ext uri="{BB962C8B-B14F-4D97-AF65-F5344CB8AC3E}">
        <p14:creationId xmlns:p14="http://schemas.microsoft.com/office/powerpoint/2010/main" val="372420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E313-234A-B9BB-AF87-D0F44C8DB73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0C2C377-9B94-FCF7-FBBA-D6DE06144E27}"/>
              </a:ext>
            </a:extLst>
          </p:cNvPr>
          <p:cNvSpPr>
            <a:spLocks noGrp="1"/>
          </p:cNvSpPr>
          <p:nvPr>
            <p:ph idx="1"/>
          </p:nvPr>
        </p:nvSpPr>
        <p:spPr/>
        <p:txBody>
          <a:bodyPr/>
          <a:lstStyle/>
          <a:p>
            <a:endParaRPr lang="en-US" dirty="0"/>
          </a:p>
        </p:txBody>
      </p:sp>
      <p:pic>
        <p:nvPicPr>
          <p:cNvPr id="4" name="Content Placeholder 4">
            <a:extLst>
              <a:ext uri="{FF2B5EF4-FFF2-40B4-BE49-F238E27FC236}">
                <a16:creationId xmlns:a16="http://schemas.microsoft.com/office/drawing/2014/main" id="{6E05C284-A058-C9A7-BAE1-93A613B4BB58}"/>
              </a:ext>
            </a:extLst>
          </p:cNvPr>
          <p:cNvPicPr>
            <a:picLocks noChangeAspect="1"/>
          </p:cNvPicPr>
          <p:nvPr/>
        </p:nvPicPr>
        <p:blipFill>
          <a:blip r:embed="rId2">
            <a:duotone>
              <a:srgbClr val="236797">
                <a:shade val="45000"/>
                <a:satMod val="135000"/>
              </a:srgbClr>
              <a:prstClr val="white"/>
            </a:duotone>
          </a:blip>
          <a:stretch>
            <a:fillRect/>
          </a:stretch>
        </p:blipFill>
        <p:spPr>
          <a:xfrm>
            <a:off x="491267" y="594329"/>
            <a:ext cx="11209466" cy="5669341"/>
          </a:xfrm>
          <a:prstGeom prst="rect">
            <a:avLst/>
          </a:prstGeom>
        </p:spPr>
      </p:pic>
    </p:spTree>
    <p:extLst>
      <p:ext uri="{BB962C8B-B14F-4D97-AF65-F5344CB8AC3E}">
        <p14:creationId xmlns:p14="http://schemas.microsoft.com/office/powerpoint/2010/main" val="385156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6242-9B3B-250E-BFD2-318DD1A00FDD}"/>
              </a:ext>
            </a:extLst>
          </p:cNvPr>
          <p:cNvSpPr>
            <a:spLocks noGrp="1"/>
          </p:cNvSpPr>
          <p:nvPr>
            <p:ph type="title"/>
          </p:nvPr>
        </p:nvSpPr>
        <p:spPr/>
        <p:txBody>
          <a:bodyPr/>
          <a:lstStyle/>
          <a:p>
            <a:r>
              <a:rPr lang="en-US" b="1" dirty="0">
                <a:solidFill>
                  <a:schemeClr val="tx1"/>
                </a:solidFill>
              </a:rPr>
              <a:t>Spectrum Of Health</a:t>
            </a:r>
          </a:p>
        </p:txBody>
      </p:sp>
      <p:graphicFrame>
        <p:nvGraphicFramePr>
          <p:cNvPr id="8" name="Content Placeholder 7">
            <a:extLst>
              <a:ext uri="{FF2B5EF4-FFF2-40B4-BE49-F238E27FC236}">
                <a16:creationId xmlns:a16="http://schemas.microsoft.com/office/drawing/2014/main" id="{4ACF9BBB-54B5-4C6A-C58F-7C353B27B6C7}"/>
              </a:ext>
            </a:extLst>
          </p:cNvPr>
          <p:cNvGraphicFramePr>
            <a:graphicFrameLocks noGrp="1"/>
          </p:cNvGraphicFramePr>
          <p:nvPr>
            <p:ph idx="1"/>
          </p:nvPr>
        </p:nvGraphicFramePr>
        <p:xfrm>
          <a:off x="1408603" y="1965960"/>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61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7649-D520-1884-1CDB-7EB3DFF61550}"/>
              </a:ext>
            </a:extLst>
          </p:cNvPr>
          <p:cNvSpPr>
            <a:spLocks noGrp="1"/>
          </p:cNvSpPr>
          <p:nvPr>
            <p:ph type="title"/>
          </p:nvPr>
        </p:nvSpPr>
        <p:spPr/>
        <p:txBody>
          <a:bodyPr/>
          <a:lstStyle/>
          <a:p>
            <a:r>
              <a:rPr lang="en-US" b="1" dirty="0">
                <a:solidFill>
                  <a:schemeClr val="tx1"/>
                </a:solidFill>
              </a:rPr>
              <a:t>Determinants of Health </a:t>
            </a:r>
          </a:p>
        </p:txBody>
      </p:sp>
      <p:sp>
        <p:nvSpPr>
          <p:cNvPr id="3" name="Content Placeholder 2">
            <a:extLst>
              <a:ext uri="{FF2B5EF4-FFF2-40B4-BE49-F238E27FC236}">
                <a16:creationId xmlns:a16="http://schemas.microsoft.com/office/drawing/2014/main" id="{FAD47811-FCAF-757A-7947-FDFAD2D3D817}"/>
              </a:ext>
            </a:extLst>
          </p:cNvPr>
          <p:cNvSpPr>
            <a:spLocks noGrp="1"/>
          </p:cNvSpPr>
          <p:nvPr>
            <p:ph idx="1"/>
          </p:nvPr>
        </p:nvSpPr>
        <p:spPr/>
        <p:txBody>
          <a:bodyPr/>
          <a:lstStyle/>
          <a:p>
            <a:r>
              <a:rPr lang="en-US" sz="2400" dirty="0">
                <a:solidFill>
                  <a:schemeClr val="tx1"/>
                </a:solidFill>
              </a:rPr>
              <a:t>They are factors which determine the health of an individual </a:t>
            </a:r>
          </a:p>
          <a:p>
            <a:r>
              <a:rPr lang="en-US" sz="2400" dirty="0">
                <a:solidFill>
                  <a:schemeClr val="tx1"/>
                </a:solidFill>
              </a:rPr>
              <a:t>Internal ( genetic make up ) &amp; external ( environmental : biological, physical , social, health services….etc.)</a:t>
            </a:r>
          </a:p>
          <a:p>
            <a:r>
              <a:rPr lang="en-US" sz="2400" dirty="0">
                <a:solidFill>
                  <a:schemeClr val="tx1"/>
                </a:solidFill>
              </a:rPr>
              <a:t>The social determinants of health (SDOH) are defined by the World Health Organization as </a:t>
            </a:r>
            <a:r>
              <a:rPr lang="en-US" sz="2400" dirty="0"/>
              <a:t>"</a:t>
            </a:r>
            <a:r>
              <a:rPr lang="en-US" sz="2400" dirty="0">
                <a:solidFill>
                  <a:srgbClr val="C00000"/>
                </a:solidFill>
              </a:rPr>
              <a:t>the conditions in which people are born, grow, work, live, and age, and the wider set of forces and systems shaping the conditions of daily life</a:t>
            </a:r>
            <a:r>
              <a:rPr lang="en-US" sz="2400" dirty="0"/>
              <a:t>".</a:t>
            </a:r>
          </a:p>
          <a:p>
            <a:endParaRPr lang="en-US" dirty="0"/>
          </a:p>
        </p:txBody>
      </p:sp>
    </p:spTree>
    <p:extLst>
      <p:ext uri="{BB962C8B-B14F-4D97-AF65-F5344CB8AC3E}">
        <p14:creationId xmlns:p14="http://schemas.microsoft.com/office/powerpoint/2010/main" val="352985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B2D8-3CBD-D311-3F41-F83C4766F4F6}"/>
              </a:ext>
            </a:extLst>
          </p:cNvPr>
          <p:cNvSpPr>
            <a:spLocks noGrp="1"/>
          </p:cNvSpPr>
          <p:nvPr>
            <p:ph type="title"/>
          </p:nvPr>
        </p:nvSpPr>
        <p:spPr/>
        <p:txBody>
          <a:bodyPr/>
          <a:lstStyle/>
          <a:p>
            <a:r>
              <a:rPr lang="en-US" b="1" dirty="0">
                <a:solidFill>
                  <a:schemeClr val="tx1"/>
                </a:solidFill>
              </a:rPr>
              <a:t>Social determinants of health (SDOH)</a:t>
            </a:r>
          </a:p>
        </p:txBody>
      </p:sp>
      <p:sp>
        <p:nvSpPr>
          <p:cNvPr id="3" name="Content Placeholder 2">
            <a:extLst>
              <a:ext uri="{FF2B5EF4-FFF2-40B4-BE49-F238E27FC236}">
                <a16:creationId xmlns:a16="http://schemas.microsoft.com/office/drawing/2014/main" id="{CFE0FBCA-528C-6169-0435-81070060C8EA}"/>
              </a:ext>
            </a:extLst>
          </p:cNvPr>
          <p:cNvSpPr>
            <a:spLocks noGrp="1"/>
          </p:cNvSpPr>
          <p:nvPr>
            <p:ph idx="1"/>
          </p:nvPr>
        </p:nvSpPr>
        <p:spPr/>
        <p:txBody>
          <a:bodyPr/>
          <a:lstStyle/>
          <a:p>
            <a:r>
              <a:rPr lang="en-US" sz="2400" dirty="0">
                <a:solidFill>
                  <a:schemeClr val="tx1"/>
                </a:solidFill>
              </a:rPr>
              <a:t>SDOH can be grouped into 5 </a:t>
            </a:r>
            <a:r>
              <a:rPr lang="en-US" sz="2400" b="1" dirty="0">
                <a:solidFill>
                  <a:schemeClr val="tx1"/>
                </a:solidFill>
              </a:rPr>
              <a:t>domains</a:t>
            </a:r>
            <a:r>
              <a:rPr lang="en-US" sz="2400" dirty="0">
                <a:solidFill>
                  <a:schemeClr val="tx1"/>
                </a:solidFill>
              </a:rPr>
              <a:t>:</a:t>
            </a:r>
          </a:p>
          <a:p>
            <a:pPr marL="502920" indent="-457200">
              <a:buFont typeface="+mj-lt"/>
              <a:buAutoNum type="arabicPeriod"/>
            </a:pPr>
            <a:r>
              <a:rPr lang="en-US" sz="2400" dirty="0">
                <a:solidFill>
                  <a:schemeClr val="tx1"/>
                </a:solidFill>
              </a:rPr>
              <a:t>Economic stability </a:t>
            </a:r>
          </a:p>
          <a:p>
            <a:pPr marL="502920" indent="-457200">
              <a:buFont typeface="+mj-lt"/>
              <a:buAutoNum type="arabicPeriod"/>
            </a:pPr>
            <a:r>
              <a:rPr lang="en-US" sz="2400" dirty="0">
                <a:solidFill>
                  <a:schemeClr val="tx1"/>
                </a:solidFill>
              </a:rPr>
              <a:t>Education access and quality </a:t>
            </a:r>
          </a:p>
          <a:p>
            <a:pPr marL="502920" indent="-457200">
              <a:buFont typeface="+mj-lt"/>
              <a:buAutoNum type="arabicPeriod"/>
            </a:pPr>
            <a:r>
              <a:rPr lang="en-US" sz="2400" dirty="0">
                <a:solidFill>
                  <a:schemeClr val="tx1"/>
                </a:solidFill>
              </a:rPr>
              <a:t>Healthcare access and quality </a:t>
            </a:r>
          </a:p>
          <a:p>
            <a:pPr marL="502920" indent="-457200">
              <a:buFont typeface="+mj-lt"/>
              <a:buAutoNum type="arabicPeriod"/>
            </a:pPr>
            <a:r>
              <a:rPr lang="en-US" sz="2400" dirty="0">
                <a:solidFill>
                  <a:schemeClr val="tx1"/>
                </a:solidFill>
              </a:rPr>
              <a:t>Neighborhood and Built Environment</a:t>
            </a:r>
          </a:p>
          <a:p>
            <a:pPr marL="502920" indent="-457200">
              <a:buFont typeface="+mj-lt"/>
              <a:buAutoNum type="arabicPeriod"/>
            </a:pPr>
            <a:r>
              <a:rPr lang="en-US" sz="2400" dirty="0">
                <a:solidFill>
                  <a:schemeClr val="tx1"/>
                </a:solidFill>
              </a:rPr>
              <a:t>Social and community context </a:t>
            </a:r>
          </a:p>
          <a:p>
            <a:endParaRPr lang="en-US" dirty="0"/>
          </a:p>
        </p:txBody>
      </p:sp>
      <p:pic>
        <p:nvPicPr>
          <p:cNvPr id="5" name="Picture 4">
            <a:extLst>
              <a:ext uri="{FF2B5EF4-FFF2-40B4-BE49-F238E27FC236}">
                <a16:creationId xmlns:a16="http://schemas.microsoft.com/office/drawing/2014/main" id="{6BBB5227-DA5F-FB09-26F8-9FA5D759FE94}"/>
              </a:ext>
            </a:extLst>
          </p:cNvPr>
          <p:cNvPicPr>
            <a:picLocks noChangeAspect="1"/>
          </p:cNvPicPr>
          <p:nvPr/>
        </p:nvPicPr>
        <p:blipFill>
          <a:blip r:embed="rId2"/>
          <a:stretch>
            <a:fillRect/>
          </a:stretch>
        </p:blipFill>
        <p:spPr>
          <a:xfrm>
            <a:off x="7950631" y="2447643"/>
            <a:ext cx="3098369" cy="2635801"/>
          </a:xfrm>
          <a:prstGeom prst="rect">
            <a:avLst/>
          </a:prstGeom>
        </p:spPr>
      </p:pic>
    </p:spTree>
    <p:extLst>
      <p:ext uri="{BB962C8B-B14F-4D97-AF65-F5344CB8AC3E}">
        <p14:creationId xmlns:p14="http://schemas.microsoft.com/office/powerpoint/2010/main" val="195108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8C0DF-A0D1-CFF8-DE73-F77FE8866D1E}"/>
              </a:ext>
            </a:extLst>
          </p:cNvPr>
          <p:cNvSpPr>
            <a:spLocks noGrp="1"/>
          </p:cNvSpPr>
          <p:nvPr>
            <p:ph idx="1"/>
          </p:nvPr>
        </p:nvSpPr>
        <p:spPr>
          <a:xfrm>
            <a:off x="948128" y="749507"/>
            <a:ext cx="6693061" cy="5741233"/>
          </a:xfrm>
        </p:spPr>
        <p:txBody>
          <a:bodyPr>
            <a:normAutofit/>
          </a:bodyPr>
          <a:lstStyle/>
          <a:p>
            <a:pPr marL="45720" indent="0">
              <a:buNone/>
            </a:pPr>
            <a:r>
              <a:rPr lang="en-US" sz="2400" b="1" dirty="0">
                <a:solidFill>
                  <a:schemeClr val="tx1"/>
                </a:solidFill>
              </a:rPr>
              <a:t>Economic Stability :</a:t>
            </a:r>
          </a:p>
          <a:p>
            <a:r>
              <a:rPr lang="en-AU" sz="2400" dirty="0">
                <a:solidFill>
                  <a:schemeClr val="tx1"/>
                </a:solidFill>
              </a:rPr>
              <a:t>  People with steady employment who earn steady incomes that allow them to meet their health needs ,are less likely to live in poverty and more likely to be healthy. </a:t>
            </a:r>
          </a:p>
          <a:p>
            <a:endParaRPr lang="en-AU" sz="1900" dirty="0"/>
          </a:p>
          <a:p>
            <a:pPr marL="45720" indent="0">
              <a:buNone/>
            </a:pPr>
            <a:endParaRPr lang="en-AU" sz="1900" dirty="0"/>
          </a:p>
          <a:p>
            <a:pPr marL="45720" indent="0">
              <a:buNone/>
            </a:pPr>
            <a:r>
              <a:rPr lang="en-AU" sz="2400" b="1" dirty="0">
                <a:solidFill>
                  <a:schemeClr val="tx1"/>
                </a:solidFill>
              </a:rPr>
              <a:t>Education access and quality :</a:t>
            </a:r>
          </a:p>
          <a:p>
            <a:pPr marL="342900" indent="-342900" defTabSz="685800">
              <a:spcBef>
                <a:spcPts val="1000"/>
              </a:spcBef>
              <a:buClr>
                <a:srgbClr val="5FA534"/>
              </a:buClr>
              <a:buSzPct val="100000"/>
              <a:defRPr/>
            </a:pPr>
            <a:r>
              <a:rPr kumimoji="0" lang="en-US" sz="2400" b="0" i="0" u="none" strike="noStrike" kern="1200" cap="none" spc="0" normalizeH="0" baseline="0" noProof="0" dirty="0">
                <a:ln>
                  <a:noFill/>
                </a:ln>
                <a:solidFill>
                  <a:schemeClr val="tx1"/>
                </a:solidFill>
                <a:effectLst/>
                <a:uLnTx/>
                <a:uFillTx/>
                <a:latin typeface="+mj-lt"/>
                <a:ea typeface="+mn-ea"/>
                <a:cs typeface="+mn-cs"/>
              </a:rPr>
              <a:t>People with higher levels of education are more likely to be healthier and live longer.</a:t>
            </a:r>
          </a:p>
          <a:p>
            <a:pPr marL="342900" indent="-342900" defTabSz="685800">
              <a:spcBef>
                <a:spcPts val="1000"/>
              </a:spcBef>
              <a:buClr>
                <a:srgbClr val="5FA534"/>
              </a:buClr>
              <a:buSzPct val="100000"/>
              <a:defRPr/>
            </a:pPr>
            <a:r>
              <a:rPr kumimoji="0" lang="en-AU" sz="2400" b="0" i="0" u="none" strike="noStrike" kern="1200" cap="none" spc="0" normalizeH="0" baseline="0" noProof="0" dirty="0">
                <a:ln>
                  <a:noFill/>
                </a:ln>
                <a:solidFill>
                  <a:schemeClr val="tx1"/>
                </a:solidFill>
                <a:effectLst/>
                <a:uLnTx/>
                <a:uFillTx/>
                <a:latin typeface="+mj-lt"/>
                <a:ea typeface="+mn-ea"/>
                <a:cs typeface="+mn-cs"/>
              </a:rPr>
              <a:t>Efforts to  Increase educational opportunities and help children and adolescents do well in school should be done </a:t>
            </a:r>
          </a:p>
          <a:p>
            <a:pPr marL="228600" marR="0" lvl="0" indent="-228600" defTabSz="685800" rtl="0" eaLnBrk="1" fontAlgn="auto" latinLnBrk="0" hangingPunct="1">
              <a:spcBef>
                <a:spcPts val="1000"/>
              </a:spcBef>
              <a:spcAft>
                <a:spcPts val="0"/>
              </a:spcAft>
              <a:buClr>
                <a:srgbClr val="5FA534"/>
              </a:buClr>
              <a:buSzPct val="100000"/>
              <a:buFont typeface="Arial" panose="020B0604020202020204" pitchFamily="34" charset="0"/>
              <a:buChar char="•"/>
              <a:tabLst/>
              <a:defRPr/>
            </a:pPr>
            <a:endParaRPr kumimoji="0" lang="en-AU" sz="1900" b="0" i="0" u="none" strike="noStrike" kern="1200" cap="none" spc="0" normalizeH="0" baseline="0" noProof="0" dirty="0">
              <a:ln>
                <a:noFill/>
              </a:ln>
              <a:effectLst/>
              <a:uLnTx/>
              <a:uFillTx/>
              <a:latin typeface="Palatino Linotype" panose="02040502050505030304"/>
              <a:ea typeface="+mn-ea"/>
              <a:cs typeface="+mn-cs"/>
            </a:endParaRPr>
          </a:p>
          <a:p>
            <a:pPr marL="0" marR="0" lvl="0" indent="0" defTabSz="685800" rtl="0" eaLnBrk="1" fontAlgn="auto" latinLnBrk="0" hangingPunct="1">
              <a:spcBef>
                <a:spcPts val="1000"/>
              </a:spcBef>
              <a:spcAft>
                <a:spcPts val="0"/>
              </a:spcAft>
              <a:buClr>
                <a:srgbClr val="5FA534"/>
              </a:buClr>
              <a:buSzPct val="100000"/>
              <a:buFont typeface="Arial" panose="020B0604020202020204" pitchFamily="34" charset="0"/>
              <a:buNone/>
              <a:tabLst/>
              <a:defRPr/>
            </a:pPr>
            <a:endParaRPr kumimoji="0" lang="en-AU" sz="1900" b="0" i="0" u="none" strike="noStrike" kern="1200" cap="none" spc="0" normalizeH="0" baseline="0" noProof="0" dirty="0">
              <a:ln>
                <a:noFill/>
              </a:ln>
              <a:effectLst/>
              <a:uLnTx/>
              <a:uFillTx/>
              <a:latin typeface="Palatino Linotype" panose="02040502050505030304"/>
              <a:ea typeface="+mn-ea"/>
              <a:cs typeface="+mn-cs"/>
            </a:endParaRPr>
          </a:p>
          <a:p>
            <a:pPr marL="45720" indent="0">
              <a:buNone/>
            </a:pPr>
            <a:endParaRPr lang="en-AU" sz="1900" b="1" dirty="0"/>
          </a:p>
        </p:txBody>
      </p:sp>
      <p:pic>
        <p:nvPicPr>
          <p:cNvPr id="4" name="Picture 3">
            <a:extLst>
              <a:ext uri="{FF2B5EF4-FFF2-40B4-BE49-F238E27FC236}">
                <a16:creationId xmlns:a16="http://schemas.microsoft.com/office/drawing/2014/main" id="{E4CB8111-3308-6F3C-9C59-3A5E74C9DA75}"/>
              </a:ext>
            </a:extLst>
          </p:cNvPr>
          <p:cNvPicPr>
            <a:picLocks noChangeAspect="1"/>
          </p:cNvPicPr>
          <p:nvPr/>
        </p:nvPicPr>
        <p:blipFill>
          <a:blip r:embed="rId2"/>
          <a:srcRect l="35229" r="29367" b="2"/>
          <a:stretch/>
        </p:blipFill>
        <p:spPr>
          <a:xfrm>
            <a:off x="8310622" y="237340"/>
            <a:ext cx="3646837" cy="2781164"/>
          </a:xfrm>
          <a:prstGeom prst="rect">
            <a:avLst/>
          </a:prstGeom>
        </p:spPr>
      </p:pic>
      <p:pic>
        <p:nvPicPr>
          <p:cNvPr id="5" name="Picture 4">
            <a:extLst>
              <a:ext uri="{FF2B5EF4-FFF2-40B4-BE49-F238E27FC236}">
                <a16:creationId xmlns:a16="http://schemas.microsoft.com/office/drawing/2014/main" id="{9BF9E152-6ABC-8A1C-4FE7-3875E0955B8A}"/>
              </a:ext>
            </a:extLst>
          </p:cNvPr>
          <p:cNvPicPr>
            <a:picLocks noChangeAspect="1"/>
          </p:cNvPicPr>
          <p:nvPr/>
        </p:nvPicPr>
        <p:blipFill>
          <a:blip r:embed="rId3"/>
          <a:srcRect r="2844" b="5"/>
          <a:stretch/>
        </p:blipFill>
        <p:spPr>
          <a:xfrm>
            <a:off x="8310622" y="3018503"/>
            <a:ext cx="3646837" cy="3603276"/>
          </a:xfrm>
          <a:prstGeom prst="rect">
            <a:avLst/>
          </a:prstGeom>
        </p:spPr>
      </p:pic>
    </p:spTree>
    <p:extLst>
      <p:ext uri="{BB962C8B-B14F-4D97-AF65-F5344CB8AC3E}">
        <p14:creationId xmlns:p14="http://schemas.microsoft.com/office/powerpoint/2010/main" val="290717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8DCF2-EEFA-63AC-A21B-EC61B001C205}"/>
              </a:ext>
            </a:extLst>
          </p:cNvPr>
          <p:cNvSpPr>
            <a:spLocks noGrp="1"/>
          </p:cNvSpPr>
          <p:nvPr>
            <p:ph idx="1"/>
          </p:nvPr>
        </p:nvSpPr>
        <p:spPr>
          <a:xfrm>
            <a:off x="1053059" y="1409700"/>
            <a:ext cx="6693061" cy="4038600"/>
          </a:xfrm>
        </p:spPr>
        <p:txBody>
          <a:bodyPr>
            <a:normAutofit lnSpcReduction="10000"/>
          </a:bodyPr>
          <a:lstStyle/>
          <a:p>
            <a:pPr marL="45720" indent="0">
              <a:buNone/>
            </a:pPr>
            <a:r>
              <a:rPr lang="en-US" sz="2800" b="1" dirty="0">
                <a:solidFill>
                  <a:schemeClr val="tx1"/>
                </a:solidFill>
              </a:rPr>
              <a:t>Healthcare access and quality:</a:t>
            </a:r>
          </a:p>
          <a:p>
            <a:r>
              <a:rPr lang="en-AU" sz="2400" dirty="0">
                <a:solidFill>
                  <a:schemeClr val="tx1"/>
                </a:solidFill>
              </a:rPr>
              <a:t>People without insurance are less likely to have a primary care provider, and they may not be able to afford the health care services and medications they need. </a:t>
            </a:r>
          </a:p>
          <a:p>
            <a:r>
              <a:rPr lang="en-AU" sz="2400" dirty="0">
                <a:solidFill>
                  <a:schemeClr val="tx1"/>
                </a:solidFill>
              </a:rPr>
              <a:t>Strategies to increase insurance coverage rates are critical for making sure more people get important health care services, like preventive care and treatment for chronic illnesses and to increase</a:t>
            </a:r>
            <a:r>
              <a:rPr lang="en-US" sz="2400" dirty="0">
                <a:solidFill>
                  <a:schemeClr val="tx1"/>
                </a:solidFill>
              </a:rPr>
              <a:t> access to comprehensive, high-quality health care services.</a:t>
            </a:r>
          </a:p>
          <a:p>
            <a:endParaRPr lang="en-AU" dirty="0"/>
          </a:p>
          <a:p>
            <a:pPr marL="45720" indent="0">
              <a:buNone/>
            </a:pPr>
            <a:endParaRPr lang="en-US" b="1" dirty="0"/>
          </a:p>
        </p:txBody>
      </p:sp>
      <p:pic>
        <p:nvPicPr>
          <p:cNvPr id="4" name="Picture 3">
            <a:extLst>
              <a:ext uri="{FF2B5EF4-FFF2-40B4-BE49-F238E27FC236}">
                <a16:creationId xmlns:a16="http://schemas.microsoft.com/office/drawing/2014/main" id="{76B316F5-B806-4B21-9D36-6D98A630EEC4}"/>
              </a:ext>
            </a:extLst>
          </p:cNvPr>
          <p:cNvPicPr>
            <a:picLocks noChangeAspect="1"/>
          </p:cNvPicPr>
          <p:nvPr/>
        </p:nvPicPr>
        <p:blipFill>
          <a:blip r:embed="rId2"/>
          <a:srcRect l="27403" r="19563" b="-1"/>
          <a:stretch/>
        </p:blipFill>
        <p:spPr>
          <a:xfrm>
            <a:off x="8310622" y="243840"/>
            <a:ext cx="3646837" cy="6377939"/>
          </a:xfrm>
          <a:prstGeom prst="rect">
            <a:avLst/>
          </a:prstGeom>
        </p:spPr>
      </p:pic>
    </p:spTree>
    <p:extLst>
      <p:ext uri="{BB962C8B-B14F-4D97-AF65-F5344CB8AC3E}">
        <p14:creationId xmlns:p14="http://schemas.microsoft.com/office/powerpoint/2010/main" val="283486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1B52B9-D1CF-240D-1B19-AFA46F994554}"/>
              </a:ext>
            </a:extLst>
          </p:cNvPr>
          <p:cNvPicPr>
            <a:picLocks noChangeAspect="1"/>
          </p:cNvPicPr>
          <p:nvPr/>
        </p:nvPicPr>
        <p:blipFill>
          <a:blip r:embed="rId2"/>
          <a:srcRect l="35852" r="48567"/>
          <a:stretch/>
        </p:blipFill>
        <p:spPr>
          <a:xfrm>
            <a:off x="223336" y="243840"/>
            <a:ext cx="3646837" cy="6377939"/>
          </a:xfrm>
          <a:prstGeom prst="rect">
            <a:avLst/>
          </a:prstGeom>
        </p:spPr>
      </p:pic>
      <p:sp>
        <p:nvSpPr>
          <p:cNvPr id="3" name="Content Placeholder 2">
            <a:extLst>
              <a:ext uri="{FF2B5EF4-FFF2-40B4-BE49-F238E27FC236}">
                <a16:creationId xmlns:a16="http://schemas.microsoft.com/office/drawing/2014/main" id="{0C1957F0-28D8-EFED-EEE3-2954A221DC6C}"/>
              </a:ext>
            </a:extLst>
          </p:cNvPr>
          <p:cNvSpPr>
            <a:spLocks noGrp="1"/>
          </p:cNvSpPr>
          <p:nvPr>
            <p:ph idx="1"/>
          </p:nvPr>
        </p:nvSpPr>
        <p:spPr>
          <a:xfrm>
            <a:off x="4690430" y="1409700"/>
            <a:ext cx="6693061" cy="4038600"/>
          </a:xfrm>
        </p:spPr>
        <p:txBody>
          <a:bodyPr>
            <a:normAutofit fontScale="92500" lnSpcReduction="20000"/>
          </a:bodyPr>
          <a:lstStyle/>
          <a:p>
            <a:pPr marL="45720" indent="0">
              <a:buNone/>
            </a:pPr>
            <a:r>
              <a:rPr lang="en-AU" sz="3000" b="1" dirty="0">
                <a:solidFill>
                  <a:schemeClr val="tx1"/>
                </a:solidFill>
              </a:rPr>
              <a:t> Neighbourhood and Built Environment:</a:t>
            </a:r>
          </a:p>
          <a:p>
            <a:r>
              <a:rPr lang="en-AU" sz="2600" dirty="0">
                <a:solidFill>
                  <a:schemeClr val="tx1"/>
                </a:solidFill>
              </a:rPr>
              <a:t>Create neighbourhoods and environments that promote health and safety.</a:t>
            </a:r>
          </a:p>
          <a:p>
            <a:r>
              <a:rPr lang="en-AU" sz="2600" dirty="0">
                <a:solidFill>
                  <a:schemeClr val="tx1"/>
                </a:solidFill>
              </a:rPr>
              <a:t>Many people in the United States live in neighbourhoods with high rates of violence, unsafe air or water, and other health and safety risks. </a:t>
            </a:r>
          </a:p>
          <a:p>
            <a:r>
              <a:rPr lang="en-AU" sz="2600" dirty="0">
                <a:solidFill>
                  <a:schemeClr val="tx1"/>
                </a:solidFill>
              </a:rPr>
              <a:t>Racial/ethnic minorities and people with low incomes are more likely to live in places with these risks. In addition, some people are exposed to things at work that can harm their health, like second-hand smoke or loud noises.</a:t>
            </a:r>
          </a:p>
          <a:p>
            <a:endParaRPr lang="en-US" b="1" dirty="0"/>
          </a:p>
        </p:txBody>
      </p:sp>
    </p:spTree>
    <p:extLst>
      <p:ext uri="{BB962C8B-B14F-4D97-AF65-F5344CB8AC3E}">
        <p14:creationId xmlns:p14="http://schemas.microsoft.com/office/powerpoint/2010/main" val="218597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1AACC-E884-18B7-E3D3-2BB344660E66}"/>
              </a:ext>
            </a:extLst>
          </p:cNvPr>
          <p:cNvSpPr>
            <a:spLocks noGrp="1"/>
          </p:cNvSpPr>
          <p:nvPr>
            <p:ph idx="1"/>
          </p:nvPr>
        </p:nvSpPr>
        <p:spPr>
          <a:xfrm>
            <a:off x="1337872" y="1217951"/>
            <a:ext cx="6693061" cy="4038600"/>
          </a:xfrm>
        </p:spPr>
        <p:txBody>
          <a:bodyPr>
            <a:normAutofit/>
          </a:bodyPr>
          <a:lstStyle/>
          <a:p>
            <a:r>
              <a:rPr lang="en-AU" sz="2800" b="1" dirty="0">
                <a:solidFill>
                  <a:schemeClr val="tx1"/>
                </a:solidFill>
              </a:rPr>
              <a:t>Social and community context :</a:t>
            </a:r>
          </a:p>
          <a:p>
            <a:r>
              <a:rPr lang="en-AU" sz="2400" dirty="0">
                <a:solidFill>
                  <a:schemeClr val="tx1"/>
                </a:solidFill>
              </a:rPr>
              <a:t>People’s relationships and interactions with family, friends, co-workers, and community members can have a major impact on their health and well-being. </a:t>
            </a:r>
          </a:p>
          <a:p>
            <a:r>
              <a:rPr lang="en-AU" sz="2400" dirty="0">
                <a:solidFill>
                  <a:schemeClr val="tx1"/>
                </a:solidFill>
              </a:rPr>
              <a:t>social and community support must be increased</a:t>
            </a:r>
          </a:p>
          <a:p>
            <a:r>
              <a:rPr lang="en-AU" sz="2400" dirty="0">
                <a:solidFill>
                  <a:schemeClr val="tx1"/>
                </a:solidFill>
              </a:rPr>
              <a:t>Healthy People 2030 focuses on helping people get the social support they need in the places where they live, work, learn, and play.</a:t>
            </a:r>
          </a:p>
          <a:p>
            <a:endParaRPr lang="en-US" dirty="0"/>
          </a:p>
        </p:txBody>
      </p:sp>
      <p:pic>
        <p:nvPicPr>
          <p:cNvPr id="4" name="Picture 3">
            <a:extLst>
              <a:ext uri="{FF2B5EF4-FFF2-40B4-BE49-F238E27FC236}">
                <a16:creationId xmlns:a16="http://schemas.microsoft.com/office/drawing/2014/main" id="{D4EBDA9F-F185-5C3F-E6EF-B6F85926A59D}"/>
              </a:ext>
            </a:extLst>
          </p:cNvPr>
          <p:cNvPicPr>
            <a:picLocks noChangeAspect="1"/>
          </p:cNvPicPr>
          <p:nvPr/>
        </p:nvPicPr>
        <p:blipFill>
          <a:blip r:embed="rId2"/>
          <a:srcRect l="43347" r="41215"/>
          <a:stretch/>
        </p:blipFill>
        <p:spPr>
          <a:xfrm>
            <a:off x="8310622" y="243840"/>
            <a:ext cx="3646837" cy="6377939"/>
          </a:xfrm>
          <a:prstGeom prst="rect">
            <a:avLst/>
          </a:prstGeom>
        </p:spPr>
      </p:pic>
    </p:spTree>
    <p:extLst>
      <p:ext uri="{BB962C8B-B14F-4D97-AF65-F5344CB8AC3E}">
        <p14:creationId xmlns:p14="http://schemas.microsoft.com/office/powerpoint/2010/main" val="409577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2841-8BD5-8AF8-CBDD-9C0248C2FEBA}"/>
              </a:ext>
            </a:extLst>
          </p:cNvPr>
          <p:cNvSpPr>
            <a:spLocks noGrp="1"/>
          </p:cNvSpPr>
          <p:nvPr>
            <p:ph type="title"/>
          </p:nvPr>
        </p:nvSpPr>
        <p:spPr/>
        <p:txBody>
          <a:bodyPr/>
          <a:lstStyle/>
          <a:p>
            <a:r>
              <a:rPr lang="en-US" b="1" dirty="0">
                <a:solidFill>
                  <a:schemeClr val="tx1"/>
                </a:solidFill>
              </a:rPr>
              <a:t>Health Care </a:t>
            </a:r>
          </a:p>
        </p:txBody>
      </p:sp>
      <p:sp>
        <p:nvSpPr>
          <p:cNvPr id="3" name="Content Placeholder 2">
            <a:extLst>
              <a:ext uri="{FF2B5EF4-FFF2-40B4-BE49-F238E27FC236}">
                <a16:creationId xmlns:a16="http://schemas.microsoft.com/office/drawing/2014/main" id="{11B48549-283C-9995-F0F7-F3F6C6FDC59C}"/>
              </a:ext>
            </a:extLst>
          </p:cNvPr>
          <p:cNvSpPr>
            <a:spLocks noGrp="1"/>
          </p:cNvSpPr>
          <p:nvPr>
            <p:ph idx="1"/>
          </p:nvPr>
        </p:nvSpPr>
        <p:spPr/>
        <p:txBody>
          <a:bodyPr>
            <a:normAutofit/>
          </a:bodyPr>
          <a:lstStyle/>
          <a:p>
            <a:pPr marL="45720" indent="0">
              <a:buNone/>
            </a:pPr>
            <a:r>
              <a:rPr lang="en-US" sz="2800" dirty="0">
                <a:solidFill>
                  <a:schemeClr val="tx1"/>
                </a:solidFill>
              </a:rPr>
              <a:t>It’s defined as multiple services rendered to individuals, families or communities by the agents of health services or professionals for the purpose of promoting, maintaining, monitoring or restoring health </a:t>
            </a:r>
          </a:p>
          <a:p>
            <a:pPr marL="45720" indent="0">
              <a:buNone/>
            </a:pPr>
            <a:endParaRPr lang="en-US" dirty="0">
              <a:solidFill>
                <a:schemeClr val="tx1"/>
              </a:solidFill>
            </a:endParaRPr>
          </a:p>
        </p:txBody>
      </p:sp>
    </p:spTree>
    <p:extLst>
      <p:ext uri="{BB962C8B-B14F-4D97-AF65-F5344CB8AC3E}">
        <p14:creationId xmlns:p14="http://schemas.microsoft.com/office/powerpoint/2010/main" val="3828812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5F92-CCFF-4D17-A744-D4DFA0F5D91D}"/>
              </a:ext>
            </a:extLst>
          </p:cNvPr>
          <p:cNvSpPr>
            <a:spLocks noGrp="1"/>
          </p:cNvSpPr>
          <p:nvPr>
            <p:ph type="title"/>
          </p:nvPr>
        </p:nvSpPr>
        <p:spPr>
          <a:xfrm>
            <a:off x="2462134" y="249836"/>
            <a:ext cx="9875520" cy="1356360"/>
          </a:xfrm>
        </p:spPr>
        <p:txBody>
          <a:bodyPr/>
          <a:lstStyle/>
          <a:p>
            <a:r>
              <a:rPr lang="en-US" b="1" dirty="0">
                <a:solidFill>
                  <a:schemeClr val="tx1"/>
                </a:solidFill>
              </a:rPr>
              <a:t>Levels of Health Care</a:t>
            </a:r>
          </a:p>
        </p:txBody>
      </p:sp>
      <p:graphicFrame>
        <p:nvGraphicFramePr>
          <p:cNvPr id="8" name="Content Placeholder 7">
            <a:extLst>
              <a:ext uri="{FF2B5EF4-FFF2-40B4-BE49-F238E27FC236}">
                <a16:creationId xmlns:a16="http://schemas.microsoft.com/office/drawing/2014/main" id="{6D74EF57-CF20-F404-1E21-AE2221C6F8B9}"/>
              </a:ext>
            </a:extLst>
          </p:cNvPr>
          <p:cNvGraphicFramePr>
            <a:graphicFrameLocks noGrp="1"/>
          </p:cNvGraphicFramePr>
          <p:nvPr>
            <p:ph idx="1"/>
          </p:nvPr>
        </p:nvGraphicFramePr>
        <p:xfrm>
          <a:off x="3506587" y="1547984"/>
          <a:ext cx="5172956" cy="506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B8011074-A24B-EB42-43E8-CB269B04BE51}"/>
              </a:ext>
            </a:extLst>
          </p:cNvPr>
          <p:cNvSpPr>
            <a:spLocks noGrp="1"/>
          </p:cNvSpPr>
          <p:nvPr>
            <p:ph type="title"/>
          </p:nvPr>
        </p:nvSpPr>
        <p:spPr>
          <a:xfrm>
            <a:off x="441009" y="873457"/>
            <a:ext cx="3273042" cy="5222543"/>
          </a:xfrm>
        </p:spPr>
        <p:txBody>
          <a:bodyPr>
            <a:normAutofit/>
          </a:bodyPr>
          <a:lstStyle/>
          <a:p>
            <a:r>
              <a:rPr lang="en-US" altLang="en-US" sz="2800" b="1">
                <a:solidFill>
                  <a:srgbClr val="FFFFFF"/>
                </a:solidFill>
              </a:rPr>
              <a:t>What is Community Medicine?</a:t>
            </a:r>
            <a:endParaRPr lang="en-US" sz="2800">
              <a:solidFill>
                <a:srgbClr val="FFFFFF"/>
              </a:solidFill>
            </a:endParaRPr>
          </a:p>
        </p:txBody>
      </p:sp>
      <p:sp>
        <p:nvSpPr>
          <p:cNvPr id="3" name="Content Placeholder 2">
            <a:extLst>
              <a:ext uri="{FF2B5EF4-FFF2-40B4-BE49-F238E27FC236}">
                <a16:creationId xmlns:a16="http://schemas.microsoft.com/office/drawing/2014/main" id="{7EC61833-966C-C9CB-D57B-B66F7DEA13B7}"/>
              </a:ext>
            </a:extLst>
          </p:cNvPr>
          <p:cNvSpPr>
            <a:spLocks noGrp="1"/>
          </p:cNvSpPr>
          <p:nvPr>
            <p:ph idx="1"/>
          </p:nvPr>
        </p:nvSpPr>
        <p:spPr>
          <a:xfrm>
            <a:off x="4995081" y="873457"/>
            <a:ext cx="6020790" cy="5222543"/>
          </a:xfrm>
        </p:spPr>
        <p:txBody>
          <a:bodyPr anchor="ctr">
            <a:normAutofit lnSpcReduction="10000"/>
          </a:bodyPr>
          <a:lstStyle/>
          <a:p>
            <a:r>
              <a:rPr lang="en-AU" sz="2400" b="0" i="1" dirty="0">
                <a:solidFill>
                  <a:schemeClr val="tx1"/>
                </a:solidFill>
                <a:effectLst/>
                <a:latin typeface="Palatino Linotype" panose="02040502050505030304" pitchFamily="18" charset="0"/>
                <a:cs typeface="Calibri" panose="020F0502020204030204" pitchFamily="34" charset="0"/>
              </a:rPr>
              <a:t>“ </a:t>
            </a:r>
            <a:r>
              <a:rPr lang="en-AU" sz="2400" b="0" dirty="0">
                <a:solidFill>
                  <a:schemeClr val="tx1"/>
                </a:solidFill>
                <a:effectLst/>
                <a:latin typeface="Palatino Linotype" panose="02040502050505030304" pitchFamily="18" charset="0"/>
                <a:cs typeface="Calibri" panose="020F0502020204030204" pitchFamily="34" charset="0"/>
              </a:rPr>
              <a:t>A science and art of promoting health, preventing diseases and prolonging life by range of interventions (promotive, preventive, curative, rehabilitative and palliative) in close partnership or association with health care delivery system and with active community participation and inter-sectoral coordination.” </a:t>
            </a:r>
          </a:p>
          <a:p>
            <a:r>
              <a:rPr lang="en-US" sz="2400" dirty="0">
                <a:solidFill>
                  <a:schemeClr val="tx1"/>
                </a:solidFill>
                <a:effectLst/>
              </a:rPr>
              <a:t>Its primary objective is </a:t>
            </a:r>
            <a:r>
              <a:rPr lang="en-US" sz="2400" b="1" dirty="0">
                <a:solidFill>
                  <a:schemeClr val="tx1"/>
                </a:solidFill>
                <a:effectLst/>
              </a:rPr>
              <a:t>prevention of disease and promotion of health.</a:t>
            </a:r>
            <a:endParaRPr lang="en-AU" sz="2400" b="0" dirty="0">
              <a:solidFill>
                <a:schemeClr val="tx1"/>
              </a:solidFill>
              <a:effectLst/>
              <a:latin typeface="Palatino Linotype" panose="02040502050505030304" pitchFamily="18" charset="0"/>
              <a:cs typeface="Calibri" panose="020F0502020204030204" pitchFamily="34" charset="0"/>
            </a:endParaRPr>
          </a:p>
          <a:p>
            <a:r>
              <a:rPr lang="en-US" sz="2400" dirty="0">
                <a:solidFill>
                  <a:schemeClr val="tx1"/>
                </a:solidFill>
                <a:effectLst/>
                <a:latin typeface="Palatino Linotype" panose="02040502050505030304" pitchFamily="18" charset="0"/>
                <a:cs typeface="Calibri" panose="020F0502020204030204" pitchFamily="34" charset="0"/>
              </a:rPr>
              <a:t>The provider of services in community medicine, can be a physician, advanced practice nurse or, in some settings, a physician’s assistant.</a:t>
            </a:r>
            <a:endParaRPr lang="en-US" sz="2400" dirty="0">
              <a:solidFill>
                <a:schemeClr val="tx1"/>
              </a:solidFill>
              <a:latin typeface="Palatino Linotype" panose="02040502050505030304" pitchFamily="18" charset="0"/>
              <a:cs typeface="Calibri" panose="020F0502020204030204" pitchFamily="34" charset="0"/>
            </a:endParaRPr>
          </a:p>
          <a:p>
            <a:endParaRPr lang="en-US" sz="2000" dirty="0"/>
          </a:p>
        </p:txBody>
      </p:sp>
    </p:spTree>
    <p:extLst>
      <p:ext uri="{BB962C8B-B14F-4D97-AF65-F5344CB8AC3E}">
        <p14:creationId xmlns:p14="http://schemas.microsoft.com/office/powerpoint/2010/main" val="115894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30CA-7383-EEF2-BFB7-C12F72906165}"/>
              </a:ext>
            </a:extLst>
          </p:cNvPr>
          <p:cNvSpPr>
            <a:spLocks noGrp="1"/>
          </p:cNvSpPr>
          <p:nvPr>
            <p:ph type="title"/>
          </p:nvPr>
        </p:nvSpPr>
        <p:spPr/>
        <p:txBody>
          <a:bodyPr/>
          <a:lstStyle/>
          <a:p>
            <a:r>
              <a:rPr lang="en-US" b="1" dirty="0">
                <a:solidFill>
                  <a:schemeClr val="tx1"/>
                </a:solidFill>
              </a:rPr>
              <a:t>Primary Health Care (PHC)</a:t>
            </a:r>
          </a:p>
        </p:txBody>
      </p:sp>
      <p:sp>
        <p:nvSpPr>
          <p:cNvPr id="3" name="Content Placeholder 2">
            <a:extLst>
              <a:ext uri="{FF2B5EF4-FFF2-40B4-BE49-F238E27FC236}">
                <a16:creationId xmlns:a16="http://schemas.microsoft.com/office/drawing/2014/main" id="{1BDF8B70-5963-0CFE-B708-E863ED24916D}"/>
              </a:ext>
            </a:extLst>
          </p:cNvPr>
          <p:cNvSpPr>
            <a:spLocks noGrp="1"/>
          </p:cNvSpPr>
          <p:nvPr>
            <p:ph idx="1"/>
          </p:nvPr>
        </p:nvSpPr>
        <p:spPr/>
        <p:txBody>
          <a:bodyPr>
            <a:normAutofit/>
          </a:bodyPr>
          <a:lstStyle/>
          <a:p>
            <a:r>
              <a:rPr lang="en-US" sz="2400" dirty="0">
                <a:solidFill>
                  <a:schemeClr val="tx1"/>
                </a:solidFill>
              </a:rPr>
              <a:t>It’s the first level of contact between recipient of care and the health care delivery system.</a:t>
            </a:r>
          </a:p>
          <a:p>
            <a:r>
              <a:rPr lang="en-US" sz="2400" dirty="0">
                <a:solidFill>
                  <a:schemeClr val="tx1"/>
                </a:solidFill>
              </a:rPr>
              <a:t>Majority of the problems at this level are solved by the people with some guidance and assistance of health workers</a:t>
            </a:r>
          </a:p>
          <a:p>
            <a:r>
              <a:rPr lang="en-US" sz="2400" dirty="0">
                <a:solidFill>
                  <a:schemeClr val="tx1"/>
                </a:solidFill>
              </a:rPr>
              <a:t>Services like: Health education, preventive health services and referral to other levels of health care are provided.</a:t>
            </a:r>
          </a:p>
          <a:p>
            <a:r>
              <a:rPr lang="en-US" sz="2400" dirty="0">
                <a:solidFill>
                  <a:schemeClr val="tx1"/>
                </a:solidFill>
              </a:rPr>
              <a:t>Preventive services are the main responsibility of PHC sector</a:t>
            </a:r>
          </a:p>
          <a:p>
            <a:r>
              <a:rPr lang="en-US" sz="2400" dirty="0">
                <a:solidFill>
                  <a:schemeClr val="tx1"/>
                </a:solidFill>
              </a:rPr>
              <a:t>Examples: PHC Centre, CHC Centre, maternal &amp;child health Centre , dispensaries.</a:t>
            </a:r>
          </a:p>
          <a:p>
            <a:endParaRPr lang="en-US" sz="2400" dirty="0">
              <a:solidFill>
                <a:schemeClr val="tx1"/>
              </a:solidFill>
            </a:endParaRPr>
          </a:p>
        </p:txBody>
      </p:sp>
    </p:spTree>
    <p:extLst>
      <p:ext uri="{BB962C8B-B14F-4D97-AF65-F5344CB8AC3E}">
        <p14:creationId xmlns:p14="http://schemas.microsoft.com/office/powerpoint/2010/main" val="124565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B156-5557-AC44-22F7-12175B64B3DF}"/>
              </a:ext>
            </a:extLst>
          </p:cNvPr>
          <p:cNvSpPr>
            <a:spLocks noGrp="1"/>
          </p:cNvSpPr>
          <p:nvPr>
            <p:ph type="title"/>
          </p:nvPr>
        </p:nvSpPr>
        <p:spPr/>
        <p:txBody>
          <a:bodyPr/>
          <a:lstStyle/>
          <a:p>
            <a:r>
              <a:rPr lang="en-US" b="1" dirty="0">
                <a:solidFill>
                  <a:schemeClr val="tx1"/>
                </a:solidFill>
              </a:rPr>
              <a:t>Secondary Health Care </a:t>
            </a:r>
          </a:p>
        </p:txBody>
      </p:sp>
      <p:sp>
        <p:nvSpPr>
          <p:cNvPr id="3" name="Content Placeholder 2">
            <a:extLst>
              <a:ext uri="{FF2B5EF4-FFF2-40B4-BE49-F238E27FC236}">
                <a16:creationId xmlns:a16="http://schemas.microsoft.com/office/drawing/2014/main" id="{B09FE13E-9E38-3080-828D-CA66C7814B95}"/>
              </a:ext>
            </a:extLst>
          </p:cNvPr>
          <p:cNvSpPr>
            <a:spLocks noGrp="1"/>
          </p:cNvSpPr>
          <p:nvPr>
            <p:ph idx="1"/>
          </p:nvPr>
        </p:nvSpPr>
        <p:spPr/>
        <p:txBody>
          <a:bodyPr>
            <a:normAutofit/>
          </a:bodyPr>
          <a:lstStyle/>
          <a:p>
            <a:r>
              <a:rPr lang="en-US" sz="2400" dirty="0">
                <a:solidFill>
                  <a:schemeClr val="tx1"/>
                </a:solidFill>
              </a:rPr>
              <a:t>At this level of care, more complex problems are provided for those cases which can’t be handled at PHC sector.</a:t>
            </a:r>
          </a:p>
          <a:p>
            <a:r>
              <a:rPr lang="en-US" sz="2400" dirty="0">
                <a:solidFill>
                  <a:schemeClr val="tx1"/>
                </a:solidFill>
              </a:rPr>
              <a:t>The first level of referral where patients (cases) having various abnormalities are referred to.</a:t>
            </a:r>
          </a:p>
          <a:p>
            <a:r>
              <a:rPr lang="en-US" sz="2400" dirty="0">
                <a:solidFill>
                  <a:schemeClr val="tx1"/>
                </a:solidFill>
              </a:rPr>
              <a:t>It provides patients with curative health care facilities</a:t>
            </a:r>
          </a:p>
          <a:p>
            <a:r>
              <a:rPr lang="en-US" sz="2400" dirty="0">
                <a:solidFill>
                  <a:schemeClr val="tx1"/>
                </a:solidFill>
              </a:rPr>
              <a:t>Examples: district health centers</a:t>
            </a:r>
          </a:p>
        </p:txBody>
      </p:sp>
    </p:spTree>
    <p:extLst>
      <p:ext uri="{BB962C8B-B14F-4D97-AF65-F5344CB8AC3E}">
        <p14:creationId xmlns:p14="http://schemas.microsoft.com/office/powerpoint/2010/main" val="183507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DE22-92B8-59B7-62F1-81B0BFE82A2E}"/>
              </a:ext>
            </a:extLst>
          </p:cNvPr>
          <p:cNvSpPr>
            <a:spLocks noGrp="1"/>
          </p:cNvSpPr>
          <p:nvPr>
            <p:ph type="title"/>
          </p:nvPr>
        </p:nvSpPr>
        <p:spPr/>
        <p:txBody>
          <a:bodyPr/>
          <a:lstStyle/>
          <a:p>
            <a:r>
              <a:rPr lang="en-US" b="1" dirty="0">
                <a:solidFill>
                  <a:schemeClr val="tx1"/>
                </a:solidFill>
              </a:rPr>
              <a:t>Tertiary Health Care</a:t>
            </a:r>
          </a:p>
        </p:txBody>
      </p:sp>
      <p:sp>
        <p:nvSpPr>
          <p:cNvPr id="3" name="Content Placeholder 2">
            <a:extLst>
              <a:ext uri="{FF2B5EF4-FFF2-40B4-BE49-F238E27FC236}">
                <a16:creationId xmlns:a16="http://schemas.microsoft.com/office/drawing/2014/main" id="{3DD51F26-5DDE-0903-5942-9F78581C1985}"/>
              </a:ext>
            </a:extLst>
          </p:cNvPr>
          <p:cNvSpPr>
            <a:spLocks noGrp="1"/>
          </p:cNvSpPr>
          <p:nvPr>
            <p:ph idx="1"/>
          </p:nvPr>
        </p:nvSpPr>
        <p:spPr/>
        <p:txBody>
          <a:bodyPr/>
          <a:lstStyle/>
          <a:p>
            <a:r>
              <a:rPr lang="en-US" sz="2400" dirty="0">
                <a:solidFill>
                  <a:schemeClr val="tx1"/>
                </a:solidFill>
              </a:rPr>
              <a:t>The second referral level that provides patients with more advanced curative health care facilities</a:t>
            </a:r>
          </a:p>
          <a:p>
            <a:r>
              <a:rPr lang="en-US" sz="2400" dirty="0">
                <a:solidFill>
                  <a:schemeClr val="tx1"/>
                </a:solidFill>
              </a:rPr>
              <a:t>For management of cases which can’t be handled at the secondary level</a:t>
            </a:r>
          </a:p>
          <a:p>
            <a:r>
              <a:rPr lang="en-US" sz="2400" dirty="0">
                <a:solidFill>
                  <a:schemeClr val="tx1"/>
                </a:solidFill>
              </a:rPr>
              <a:t>Could serve as a teaching institution for education and training of various categories of health professionals</a:t>
            </a:r>
          </a:p>
          <a:p>
            <a:pPr marL="45720" indent="0">
              <a:buNone/>
            </a:pPr>
            <a:endParaRPr lang="en-US" dirty="0"/>
          </a:p>
        </p:txBody>
      </p:sp>
    </p:spTree>
    <p:extLst>
      <p:ext uri="{BB962C8B-B14F-4D97-AF65-F5344CB8AC3E}">
        <p14:creationId xmlns:p14="http://schemas.microsoft.com/office/powerpoint/2010/main" val="414978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FA3C-25A7-A531-8616-0C407F19FB67}"/>
              </a:ext>
            </a:extLst>
          </p:cNvPr>
          <p:cNvSpPr>
            <a:spLocks noGrp="1"/>
          </p:cNvSpPr>
          <p:nvPr>
            <p:ph type="title"/>
          </p:nvPr>
        </p:nvSpPr>
        <p:spPr>
          <a:xfrm>
            <a:off x="7558564" y="609600"/>
            <a:ext cx="3912583" cy="1356360"/>
          </a:xfrm>
        </p:spPr>
        <p:txBody>
          <a:bodyPr>
            <a:normAutofit/>
          </a:bodyPr>
          <a:lstStyle/>
          <a:p>
            <a:r>
              <a:rPr lang="en-US" sz="3200" b="1"/>
              <a:t>Concept of PHC</a:t>
            </a:r>
          </a:p>
        </p:txBody>
      </p:sp>
      <p:sp>
        <p:nvSpPr>
          <p:cNvPr id="3" name="Content Placeholder 2">
            <a:extLst>
              <a:ext uri="{FF2B5EF4-FFF2-40B4-BE49-F238E27FC236}">
                <a16:creationId xmlns:a16="http://schemas.microsoft.com/office/drawing/2014/main" id="{BC8AACC4-6DD1-B1CF-1EAD-67A0C7A25136}"/>
              </a:ext>
            </a:extLst>
          </p:cNvPr>
          <p:cNvSpPr>
            <a:spLocks noGrp="1"/>
          </p:cNvSpPr>
          <p:nvPr>
            <p:ph idx="1"/>
          </p:nvPr>
        </p:nvSpPr>
        <p:spPr>
          <a:xfrm>
            <a:off x="7558564" y="2057400"/>
            <a:ext cx="3912583" cy="4038600"/>
          </a:xfrm>
        </p:spPr>
        <p:txBody>
          <a:bodyPr>
            <a:normAutofit/>
          </a:bodyPr>
          <a:lstStyle/>
          <a:p>
            <a:r>
              <a:rPr lang="en-US" sz="2400" dirty="0">
                <a:solidFill>
                  <a:schemeClr val="tx1"/>
                </a:solidFill>
              </a:rPr>
              <a:t>It was introduced at the international level joint by WHO and UNICEF at the Alma Atta conference in 1978 to achieve the goal of Health For All (HFA) by the year 2000</a:t>
            </a:r>
          </a:p>
          <a:p>
            <a:endParaRPr lang="en-US" sz="1600" dirty="0"/>
          </a:p>
        </p:txBody>
      </p:sp>
      <p:graphicFrame>
        <p:nvGraphicFramePr>
          <p:cNvPr id="7" name="Object 6">
            <a:extLst>
              <a:ext uri="{FF2B5EF4-FFF2-40B4-BE49-F238E27FC236}">
                <a16:creationId xmlns:a16="http://schemas.microsoft.com/office/drawing/2014/main" id="{B3D55311-4C4C-78B7-2A2E-A100B104C208}"/>
              </a:ext>
            </a:extLst>
          </p:cNvPr>
          <p:cNvGraphicFramePr>
            <a:graphicFrameLocks noChangeAspect="1"/>
          </p:cNvGraphicFramePr>
          <p:nvPr>
            <p:extLst>
              <p:ext uri="{D42A27DB-BD31-4B8C-83A1-F6EECF244321}">
                <p14:modId xmlns:p14="http://schemas.microsoft.com/office/powerpoint/2010/main" val="3182725274"/>
              </p:ext>
            </p:extLst>
          </p:nvPr>
        </p:nvGraphicFramePr>
        <p:xfrm>
          <a:off x="344774" y="374754"/>
          <a:ext cx="7075357" cy="6100997"/>
        </p:xfrm>
        <a:graphic>
          <a:graphicData uri="http://schemas.openxmlformats.org/presentationml/2006/ole">
            <mc:AlternateContent xmlns:mc="http://schemas.openxmlformats.org/markup-compatibility/2006">
              <mc:Choice xmlns:v="urn:schemas-microsoft-com:vml" Requires="v">
                <p:oleObj name="Acrobat Document" r:id="rId2" imgW="8019753" imgH="11344057" progId="Acrobat.Document.DC">
                  <p:embed/>
                </p:oleObj>
              </mc:Choice>
              <mc:Fallback>
                <p:oleObj name="Acrobat Document" r:id="rId2" imgW="8019753" imgH="11344057" progId="Acrobat.Document.DC">
                  <p:embed/>
                  <p:pic>
                    <p:nvPicPr>
                      <p:cNvPr id="0" name=""/>
                      <p:cNvPicPr/>
                      <p:nvPr/>
                    </p:nvPicPr>
                    <p:blipFill>
                      <a:blip r:embed="rId3"/>
                      <a:stretch>
                        <a:fillRect/>
                      </a:stretch>
                    </p:blipFill>
                    <p:spPr>
                      <a:xfrm>
                        <a:off x="344774" y="374754"/>
                        <a:ext cx="7075357" cy="6100997"/>
                      </a:xfrm>
                      <a:prstGeom prst="rect">
                        <a:avLst/>
                      </a:prstGeom>
                    </p:spPr>
                  </p:pic>
                </p:oleObj>
              </mc:Fallback>
            </mc:AlternateContent>
          </a:graphicData>
        </a:graphic>
      </p:graphicFrame>
    </p:spTree>
    <p:extLst>
      <p:ext uri="{BB962C8B-B14F-4D97-AF65-F5344CB8AC3E}">
        <p14:creationId xmlns:p14="http://schemas.microsoft.com/office/powerpoint/2010/main" val="228852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06CC-9669-6811-636A-180BBE990FD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ABD127A-CE47-9369-C902-68D824C5CECF}"/>
              </a:ext>
            </a:extLst>
          </p:cNvPr>
          <p:cNvPicPr>
            <a:picLocks noGrp="1" noChangeAspect="1"/>
          </p:cNvPicPr>
          <p:nvPr>
            <p:ph idx="1"/>
          </p:nvPr>
        </p:nvPicPr>
        <p:blipFill>
          <a:blip r:embed="rId2"/>
          <a:stretch>
            <a:fillRect/>
          </a:stretch>
        </p:blipFill>
        <p:spPr>
          <a:xfrm>
            <a:off x="294384" y="328535"/>
            <a:ext cx="11603232" cy="6200930"/>
          </a:xfrm>
          <a:prstGeom prst="rect">
            <a:avLst/>
          </a:prstGeom>
        </p:spPr>
      </p:pic>
    </p:spTree>
    <p:extLst>
      <p:ext uri="{BB962C8B-B14F-4D97-AF65-F5344CB8AC3E}">
        <p14:creationId xmlns:p14="http://schemas.microsoft.com/office/powerpoint/2010/main" val="218718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1E5B-87A2-B7AD-219E-CF87AB326B14}"/>
              </a:ext>
            </a:extLst>
          </p:cNvPr>
          <p:cNvSpPr>
            <a:spLocks noGrp="1"/>
          </p:cNvSpPr>
          <p:nvPr>
            <p:ph type="title"/>
          </p:nvPr>
        </p:nvSpPr>
        <p:spPr/>
        <p:txBody>
          <a:bodyPr/>
          <a:lstStyle/>
          <a:p>
            <a:r>
              <a:rPr lang="en-US" b="1" dirty="0">
                <a:solidFill>
                  <a:schemeClr val="tx1"/>
                </a:solidFill>
              </a:rPr>
              <a:t>Alma Atta Declarations</a:t>
            </a:r>
          </a:p>
        </p:txBody>
      </p:sp>
      <p:sp>
        <p:nvSpPr>
          <p:cNvPr id="3" name="Content Placeholder 2">
            <a:extLst>
              <a:ext uri="{FF2B5EF4-FFF2-40B4-BE49-F238E27FC236}">
                <a16:creationId xmlns:a16="http://schemas.microsoft.com/office/drawing/2014/main" id="{8E38DBB6-9B30-7BEA-11B4-1A40903F9585}"/>
              </a:ext>
            </a:extLst>
          </p:cNvPr>
          <p:cNvSpPr>
            <a:spLocks noGrp="1"/>
          </p:cNvSpPr>
          <p:nvPr>
            <p:ph idx="1"/>
          </p:nvPr>
        </p:nvSpPr>
        <p:spPr/>
        <p:txBody>
          <a:bodyPr/>
          <a:lstStyle/>
          <a:p>
            <a:r>
              <a:rPr lang="en-US" sz="2400" dirty="0">
                <a:solidFill>
                  <a:schemeClr val="tx1"/>
                </a:solidFill>
              </a:rPr>
              <a:t>Health is a fundamental human right and that the attainment of the highest possible level of health is a most important worldwide social goal.</a:t>
            </a:r>
          </a:p>
          <a:p>
            <a:r>
              <a:rPr lang="en-US" sz="2400" dirty="0">
                <a:solidFill>
                  <a:schemeClr val="tx1"/>
                </a:solidFill>
              </a:rPr>
              <a:t>The existing gross inequality in the health status of the people particularly between developed and developing countries is politically, socially and economically unacceptable.</a:t>
            </a:r>
          </a:p>
          <a:p>
            <a:r>
              <a:rPr lang="en-US" sz="2400" dirty="0">
                <a:solidFill>
                  <a:schemeClr val="tx1"/>
                </a:solidFill>
              </a:rPr>
              <a:t>The people have the right and duty to participate individually and collectively in the planning and implementation of their health care</a:t>
            </a:r>
            <a:r>
              <a:rPr lang="en-US" dirty="0"/>
              <a:t>.</a:t>
            </a:r>
          </a:p>
          <a:p>
            <a:endParaRPr lang="en-US" dirty="0"/>
          </a:p>
        </p:txBody>
      </p:sp>
    </p:spTree>
    <p:extLst>
      <p:ext uri="{BB962C8B-B14F-4D97-AF65-F5344CB8AC3E}">
        <p14:creationId xmlns:p14="http://schemas.microsoft.com/office/powerpoint/2010/main" val="3942295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EA0B-B69B-B0C4-3D0D-C4D62CB533C1}"/>
              </a:ext>
            </a:extLst>
          </p:cNvPr>
          <p:cNvSpPr>
            <a:spLocks noGrp="1"/>
          </p:cNvSpPr>
          <p:nvPr>
            <p:ph type="title"/>
          </p:nvPr>
        </p:nvSpPr>
        <p:spPr/>
        <p:txBody>
          <a:bodyPr/>
          <a:lstStyle/>
          <a:p>
            <a:r>
              <a:rPr lang="en-US" b="1" dirty="0">
                <a:solidFill>
                  <a:schemeClr val="tx1"/>
                </a:solidFill>
              </a:rPr>
              <a:t>CONT’</a:t>
            </a:r>
          </a:p>
        </p:txBody>
      </p:sp>
      <p:sp>
        <p:nvSpPr>
          <p:cNvPr id="3" name="Content Placeholder 2">
            <a:extLst>
              <a:ext uri="{FF2B5EF4-FFF2-40B4-BE49-F238E27FC236}">
                <a16:creationId xmlns:a16="http://schemas.microsoft.com/office/drawing/2014/main" id="{ED6B836C-FDDD-9C9D-842F-F6915F0308B7}"/>
              </a:ext>
            </a:extLst>
          </p:cNvPr>
          <p:cNvSpPr>
            <a:spLocks noGrp="1"/>
          </p:cNvSpPr>
          <p:nvPr>
            <p:ph idx="1"/>
          </p:nvPr>
        </p:nvSpPr>
        <p:spPr/>
        <p:txBody>
          <a:bodyPr/>
          <a:lstStyle/>
          <a:p>
            <a:r>
              <a:rPr lang="en-US" sz="2400" dirty="0">
                <a:solidFill>
                  <a:schemeClr val="tx1"/>
                </a:solidFill>
              </a:rPr>
              <a:t>Government have a responsibility for the health of their people which can be fulfilled only by the provision of adequate health and social measures.</a:t>
            </a:r>
          </a:p>
          <a:p>
            <a:r>
              <a:rPr lang="en-US" sz="2400" dirty="0">
                <a:solidFill>
                  <a:schemeClr val="tx1"/>
                </a:solidFill>
              </a:rPr>
              <a:t>All government should formulate national policies, strategies and plans of action to launch and sustain primary health care.</a:t>
            </a:r>
          </a:p>
          <a:p>
            <a:r>
              <a:rPr lang="en-US" sz="2400" dirty="0">
                <a:solidFill>
                  <a:schemeClr val="tx1"/>
                </a:solidFill>
              </a:rPr>
              <a:t>All countries should cooperate in a spirit of partnership and service to ensure PHC for all people. An acceptable level of health for all the people of the world by the year 2000 can be attained through a further and better use of the world’s resources</a:t>
            </a:r>
          </a:p>
          <a:p>
            <a:endParaRPr lang="en-US" dirty="0"/>
          </a:p>
        </p:txBody>
      </p:sp>
    </p:spTree>
    <p:extLst>
      <p:ext uri="{BB962C8B-B14F-4D97-AF65-F5344CB8AC3E}">
        <p14:creationId xmlns:p14="http://schemas.microsoft.com/office/powerpoint/2010/main" val="206608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D40157-EE74-3030-EF5B-7BB5EC8BA169}"/>
              </a:ext>
            </a:extLst>
          </p:cNvPr>
          <p:cNvPicPr>
            <a:picLocks noChangeAspect="1"/>
          </p:cNvPicPr>
          <p:nvPr/>
        </p:nvPicPr>
        <p:blipFill>
          <a:blip r:embed="rId3"/>
          <a:stretch>
            <a:fillRect/>
          </a:stretch>
        </p:blipFill>
        <p:spPr>
          <a:xfrm>
            <a:off x="493294" y="288423"/>
            <a:ext cx="10928685" cy="4038600"/>
          </a:xfrm>
          <a:prstGeom prst="rect">
            <a:avLst/>
          </a:prstGeom>
        </p:spPr>
      </p:pic>
      <p:pic>
        <p:nvPicPr>
          <p:cNvPr id="6" name="Picture 5">
            <a:extLst>
              <a:ext uri="{FF2B5EF4-FFF2-40B4-BE49-F238E27FC236}">
                <a16:creationId xmlns:a16="http://schemas.microsoft.com/office/drawing/2014/main" id="{6262330E-4C98-D25B-ACF4-712336664B3B}"/>
              </a:ext>
            </a:extLst>
          </p:cNvPr>
          <p:cNvPicPr>
            <a:picLocks noChangeAspect="1"/>
          </p:cNvPicPr>
          <p:nvPr/>
        </p:nvPicPr>
        <p:blipFill>
          <a:blip r:embed="rId4"/>
          <a:stretch>
            <a:fillRect/>
          </a:stretch>
        </p:blipFill>
        <p:spPr>
          <a:xfrm>
            <a:off x="5329990" y="2423789"/>
            <a:ext cx="6368716" cy="3806470"/>
          </a:xfrm>
          <a:prstGeom prst="rect">
            <a:avLst/>
          </a:prstGeom>
        </p:spPr>
      </p:pic>
    </p:spTree>
    <p:extLst>
      <p:ext uri="{BB962C8B-B14F-4D97-AF65-F5344CB8AC3E}">
        <p14:creationId xmlns:p14="http://schemas.microsoft.com/office/powerpoint/2010/main" val="1367909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9B6A7-1F68-B8C8-9361-1A6A049CBBA5}"/>
              </a:ext>
            </a:extLst>
          </p:cNvPr>
          <p:cNvSpPr>
            <a:spLocks noGrp="1"/>
          </p:cNvSpPr>
          <p:nvPr>
            <p:ph idx="1"/>
          </p:nvPr>
        </p:nvSpPr>
        <p:spPr>
          <a:xfrm>
            <a:off x="3392714" y="2536372"/>
            <a:ext cx="9872871" cy="4038600"/>
          </a:xfrm>
        </p:spPr>
        <p:txBody>
          <a:bodyPr>
            <a:normAutofit/>
          </a:bodyPr>
          <a:lstStyle/>
          <a:p>
            <a:pPr marL="45720" indent="0">
              <a:buNone/>
            </a:pPr>
            <a:r>
              <a:rPr lang="en-US" sz="8000" dirty="0">
                <a:solidFill>
                  <a:schemeClr val="tx1"/>
                </a:solidFill>
                <a:latin typeface="Algerian" panose="04020705040A02060702" pitchFamily="82" charset="0"/>
              </a:rPr>
              <a:t>Thank you </a:t>
            </a:r>
          </a:p>
        </p:txBody>
      </p:sp>
    </p:spTree>
    <p:extLst>
      <p:ext uri="{BB962C8B-B14F-4D97-AF65-F5344CB8AC3E}">
        <p14:creationId xmlns:p14="http://schemas.microsoft.com/office/powerpoint/2010/main" val="139336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C6EF-2742-8468-5792-A92BAC34FAAC}"/>
              </a:ext>
            </a:extLst>
          </p:cNvPr>
          <p:cNvSpPr>
            <a:spLocks noGrp="1"/>
          </p:cNvSpPr>
          <p:nvPr>
            <p:ph type="title"/>
          </p:nvPr>
        </p:nvSpPr>
        <p:spPr/>
        <p:txBody>
          <a:bodyPr/>
          <a:lstStyle/>
          <a:p>
            <a:r>
              <a:rPr lang="en-AU" sz="4400" b="1" dirty="0">
                <a:solidFill>
                  <a:schemeClr val="tx1">
                    <a:lumMod val="95000"/>
                    <a:lumOff val="5000"/>
                  </a:schemeClr>
                </a:solidFill>
              </a:rPr>
              <a:t>Core subjects in community medicine </a:t>
            </a:r>
            <a:endParaRPr lang="en-US" dirty="0"/>
          </a:p>
        </p:txBody>
      </p:sp>
      <p:sp>
        <p:nvSpPr>
          <p:cNvPr id="3" name="Content Placeholder 2">
            <a:extLst>
              <a:ext uri="{FF2B5EF4-FFF2-40B4-BE49-F238E27FC236}">
                <a16:creationId xmlns:a16="http://schemas.microsoft.com/office/drawing/2014/main" id="{51BC4B25-980F-11E5-A11F-B6E4334CB3F3}"/>
              </a:ext>
            </a:extLst>
          </p:cNvPr>
          <p:cNvSpPr>
            <a:spLocks noGrp="1"/>
          </p:cNvSpPr>
          <p:nvPr>
            <p:ph idx="1"/>
          </p:nvPr>
        </p:nvSpPr>
        <p:spPr/>
        <p:txBody>
          <a:bodyPr/>
          <a:lstStyle/>
          <a:p>
            <a:pPr>
              <a:lnSpc>
                <a:spcPct val="90000"/>
              </a:lnSpc>
            </a:pPr>
            <a:r>
              <a:rPr lang="en-AU" sz="2400" b="0" i="0" dirty="0">
                <a:solidFill>
                  <a:schemeClr val="tx1"/>
                </a:solidFill>
                <a:effectLst/>
                <a:latin typeface="Times New Roman" panose="02020603050405020304" pitchFamily="18" charset="0"/>
              </a:rPr>
              <a:t>The practice of Community Medicine requires a multidisciplinary approach. </a:t>
            </a:r>
          </a:p>
          <a:p>
            <a:pPr>
              <a:lnSpc>
                <a:spcPct val="90000"/>
              </a:lnSpc>
            </a:pPr>
            <a:r>
              <a:rPr lang="en-AU" sz="2400" b="1" i="0" dirty="0">
                <a:solidFill>
                  <a:schemeClr val="tx1"/>
                </a:solidFill>
                <a:effectLst/>
                <a:latin typeface="Times New Roman" panose="02020603050405020304" pitchFamily="18" charset="0"/>
              </a:rPr>
              <a:t>The core subjects in Community Medicine ar</a:t>
            </a:r>
            <a:r>
              <a:rPr lang="en-AU" sz="2400" b="1" dirty="0">
                <a:solidFill>
                  <a:schemeClr val="tx1"/>
                </a:solidFill>
                <a:latin typeface="Times New Roman" panose="02020603050405020304" pitchFamily="18" charset="0"/>
              </a:rPr>
              <a:t>e: </a:t>
            </a:r>
          </a:p>
          <a:p>
            <a:pPr marL="457200" indent="-457200">
              <a:lnSpc>
                <a:spcPct val="90000"/>
              </a:lnSpc>
              <a:buAutoNum type="arabicPeriod"/>
            </a:pPr>
            <a:r>
              <a:rPr lang="en-AU" sz="2400" dirty="0">
                <a:solidFill>
                  <a:schemeClr val="tx1"/>
                </a:solidFill>
                <a:latin typeface="Times New Roman" panose="02020603050405020304" pitchFamily="18" charset="0"/>
              </a:rPr>
              <a:t>E</a:t>
            </a:r>
            <a:r>
              <a:rPr lang="en-AU" sz="2400" b="0" i="0" dirty="0">
                <a:solidFill>
                  <a:schemeClr val="tx1"/>
                </a:solidFill>
                <a:effectLst/>
                <a:latin typeface="Times New Roman" panose="02020603050405020304" pitchFamily="18" charset="0"/>
              </a:rPr>
              <a:t>pidemiology, </a:t>
            </a:r>
          </a:p>
          <a:p>
            <a:pPr marL="457200" indent="-457200">
              <a:lnSpc>
                <a:spcPct val="90000"/>
              </a:lnSpc>
              <a:buAutoNum type="arabicPeriod"/>
            </a:pPr>
            <a:r>
              <a:rPr lang="en-AU" sz="2400" b="0" i="0" dirty="0">
                <a:solidFill>
                  <a:schemeClr val="tx1"/>
                </a:solidFill>
                <a:effectLst/>
                <a:latin typeface="Times New Roman" panose="02020603050405020304" pitchFamily="18" charset="0"/>
              </a:rPr>
              <a:t>health-care delivery system including primary health care.</a:t>
            </a:r>
          </a:p>
          <a:p>
            <a:pPr marL="457200" indent="-457200">
              <a:lnSpc>
                <a:spcPct val="90000"/>
              </a:lnSpc>
              <a:buAutoNum type="arabicPeriod"/>
            </a:pPr>
            <a:r>
              <a:rPr lang="en-AU" sz="2400" b="0" i="0" dirty="0">
                <a:solidFill>
                  <a:schemeClr val="tx1"/>
                </a:solidFill>
                <a:effectLst/>
                <a:latin typeface="Times New Roman" panose="02020603050405020304" pitchFamily="18" charset="0"/>
              </a:rPr>
              <a:t>Biostatistics. </a:t>
            </a:r>
          </a:p>
          <a:p>
            <a:pPr marL="457200" indent="-457200">
              <a:lnSpc>
                <a:spcPct val="90000"/>
              </a:lnSpc>
              <a:buAutoNum type="arabicPeriod"/>
            </a:pPr>
            <a:r>
              <a:rPr lang="en-AU" sz="2400" b="0" i="0" dirty="0">
                <a:solidFill>
                  <a:schemeClr val="tx1"/>
                </a:solidFill>
                <a:effectLst/>
                <a:latin typeface="Times New Roman" panose="02020603050405020304" pitchFamily="18" charset="0"/>
              </a:rPr>
              <a:t>Public health nutrition. </a:t>
            </a:r>
          </a:p>
          <a:p>
            <a:pPr marL="457200" indent="-457200">
              <a:lnSpc>
                <a:spcPct val="90000"/>
              </a:lnSpc>
              <a:buAutoNum type="arabicPeriod"/>
            </a:pPr>
            <a:r>
              <a:rPr lang="en-AU" sz="2400" dirty="0">
                <a:solidFill>
                  <a:schemeClr val="tx1"/>
                </a:solidFill>
                <a:latin typeface="Times New Roman" panose="02020603050405020304" pitchFamily="18" charset="0"/>
              </a:rPr>
              <a:t>S</a:t>
            </a:r>
            <a:r>
              <a:rPr lang="en-AU" sz="2400" b="0" i="0" dirty="0">
                <a:solidFill>
                  <a:schemeClr val="tx1"/>
                </a:solidFill>
                <a:effectLst/>
                <a:latin typeface="Times New Roman" panose="02020603050405020304" pitchFamily="18" charset="0"/>
              </a:rPr>
              <a:t>ocial, behavioural, environmental, and management sciences. </a:t>
            </a:r>
          </a:p>
          <a:p>
            <a:pPr marL="0" indent="0">
              <a:lnSpc>
                <a:spcPct val="90000"/>
              </a:lnSpc>
              <a:buNone/>
            </a:pPr>
            <a:r>
              <a:rPr lang="en-AU" sz="2400" b="1" dirty="0">
                <a:solidFill>
                  <a:schemeClr val="tx1"/>
                </a:solidFill>
              </a:rPr>
              <a:t>(Joseph et al., 2018)</a:t>
            </a:r>
          </a:p>
          <a:p>
            <a:endParaRPr lang="en-US" dirty="0"/>
          </a:p>
        </p:txBody>
      </p:sp>
    </p:spTree>
    <p:extLst>
      <p:ext uri="{BB962C8B-B14F-4D97-AF65-F5344CB8AC3E}">
        <p14:creationId xmlns:p14="http://schemas.microsoft.com/office/powerpoint/2010/main" val="243586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8C65-65E9-F43C-2B0E-C6061B1DC81B}"/>
              </a:ext>
            </a:extLst>
          </p:cNvPr>
          <p:cNvSpPr>
            <a:spLocks noGrp="1"/>
          </p:cNvSpPr>
          <p:nvPr>
            <p:ph type="title"/>
          </p:nvPr>
        </p:nvSpPr>
        <p:spPr>
          <a:xfrm>
            <a:off x="653145" y="609599"/>
            <a:ext cx="3364378" cy="5606143"/>
          </a:xfrm>
        </p:spPr>
        <p:txBody>
          <a:bodyPr>
            <a:normAutofit/>
          </a:bodyPr>
          <a:lstStyle/>
          <a:p>
            <a:r>
              <a:rPr lang="en-US" sz="4800" b="1"/>
              <a:t>Definitions of Health </a:t>
            </a:r>
          </a:p>
        </p:txBody>
      </p:sp>
      <p:graphicFrame>
        <p:nvGraphicFramePr>
          <p:cNvPr id="5" name="Content Placeholder 2">
            <a:extLst>
              <a:ext uri="{FF2B5EF4-FFF2-40B4-BE49-F238E27FC236}">
                <a16:creationId xmlns:a16="http://schemas.microsoft.com/office/drawing/2014/main" id="{12F3BF86-209D-C7FB-B364-6D00A03E6A7B}"/>
              </a:ext>
            </a:extLst>
          </p:cNvPr>
          <p:cNvGraphicFramePr>
            <a:graphicFrameLocks noGrp="1"/>
          </p:cNvGraphicFramePr>
          <p:nvPr>
            <p:ph idx="1"/>
          </p:nvPr>
        </p:nvGraphicFramePr>
        <p:xfrm>
          <a:off x="4545013" y="609599"/>
          <a:ext cx="6451943" cy="598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56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A96ED-79EC-9C2E-842F-38897B0BE9C8}"/>
              </a:ext>
            </a:extLst>
          </p:cNvPr>
          <p:cNvSpPr>
            <a:spLocks noGrp="1"/>
          </p:cNvSpPr>
          <p:nvPr>
            <p:ph idx="1"/>
          </p:nvPr>
        </p:nvSpPr>
        <p:spPr>
          <a:xfrm>
            <a:off x="1143000" y="974361"/>
            <a:ext cx="9872871" cy="5441429"/>
          </a:xfrm>
        </p:spPr>
        <p:txBody>
          <a:bodyPr/>
          <a:lstStyle/>
          <a:p>
            <a:r>
              <a:rPr lang="en-AU" sz="2400" dirty="0">
                <a:solidFill>
                  <a:schemeClr val="tx1"/>
                </a:solidFill>
              </a:rPr>
              <a:t>Health cannot be defined as a state because it is</a:t>
            </a:r>
            <a:r>
              <a:rPr lang="en-AU" sz="2400" dirty="0">
                <a:solidFill>
                  <a:srgbClr val="C00000"/>
                </a:solidFill>
              </a:rPr>
              <a:t> everchanging</a:t>
            </a:r>
            <a:r>
              <a:rPr lang="en-AU" sz="2400" dirty="0">
                <a:solidFill>
                  <a:schemeClr val="tx1"/>
                </a:solidFill>
              </a:rPr>
              <a:t>. </a:t>
            </a:r>
          </a:p>
          <a:p>
            <a:r>
              <a:rPr lang="en-AU" sz="2400" dirty="0">
                <a:solidFill>
                  <a:schemeClr val="tx1"/>
                </a:solidFill>
              </a:rPr>
              <a:t>Therefore, health is defined as a</a:t>
            </a:r>
            <a:r>
              <a:rPr lang="en-AU" sz="2400" dirty="0">
                <a:solidFill>
                  <a:srgbClr val="C00000"/>
                </a:solidFill>
              </a:rPr>
              <a:t> dynamic </a:t>
            </a:r>
            <a:r>
              <a:rPr lang="en-AU" sz="2400" dirty="0">
                <a:solidFill>
                  <a:schemeClr val="tx1"/>
                </a:solidFill>
              </a:rPr>
              <a:t>state or condition of the human organism who is </a:t>
            </a:r>
            <a:r>
              <a:rPr lang="en-AU" sz="2400" dirty="0">
                <a:solidFill>
                  <a:srgbClr val="C00000"/>
                </a:solidFill>
              </a:rPr>
              <a:t>multidimensional</a:t>
            </a:r>
            <a:r>
              <a:rPr lang="en-AU" sz="2400" dirty="0">
                <a:solidFill>
                  <a:schemeClr val="tx1"/>
                </a:solidFill>
              </a:rPr>
              <a:t> in nature (i.e. physical, mental, emotional, social, spiritual, and environmental). </a:t>
            </a:r>
          </a:p>
          <a:p>
            <a:r>
              <a:rPr lang="en-AU" sz="2400" dirty="0">
                <a:solidFill>
                  <a:schemeClr val="tx1"/>
                </a:solidFill>
              </a:rPr>
              <a:t>A person's health is dynamic in part because of the many different factors that determines one health. </a:t>
            </a:r>
          </a:p>
          <a:p>
            <a:r>
              <a:rPr lang="en-AU" sz="2400" dirty="0">
                <a:solidFill>
                  <a:schemeClr val="tx1"/>
                </a:solidFill>
              </a:rPr>
              <a:t>Health results from a person's interactions with and adaptations to his, her environment. </a:t>
            </a:r>
          </a:p>
          <a:p>
            <a:r>
              <a:rPr lang="en-AU" sz="2400" dirty="0">
                <a:solidFill>
                  <a:schemeClr val="tx1"/>
                </a:solidFill>
              </a:rPr>
              <a:t>Health status is determined by interaction of </a:t>
            </a:r>
            <a:r>
              <a:rPr lang="en-AU" sz="2400" b="1" dirty="0">
                <a:solidFill>
                  <a:schemeClr val="tx1"/>
                </a:solidFill>
              </a:rPr>
              <a:t>five domains:</a:t>
            </a:r>
            <a:r>
              <a:rPr lang="en-AU" sz="2400" dirty="0">
                <a:solidFill>
                  <a:schemeClr val="tx1"/>
                </a:solidFill>
              </a:rPr>
              <a:t> genetic makeup, social circumstances (e.g. education, income, poverty), environmental conditions (toxic and microbial conditions), behavioural choices (diet, physical activity, substance use and abuse), and the availability of quality medical care.  </a:t>
            </a:r>
          </a:p>
          <a:p>
            <a:endParaRPr lang="en-US" dirty="0"/>
          </a:p>
        </p:txBody>
      </p:sp>
    </p:spTree>
    <p:extLst>
      <p:ext uri="{BB962C8B-B14F-4D97-AF65-F5344CB8AC3E}">
        <p14:creationId xmlns:p14="http://schemas.microsoft.com/office/powerpoint/2010/main" val="354456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B76-0972-D858-FCB8-6EBC64EA288D}"/>
              </a:ext>
            </a:extLst>
          </p:cNvPr>
          <p:cNvSpPr>
            <a:spLocks noGrp="1"/>
          </p:cNvSpPr>
          <p:nvPr>
            <p:ph type="title"/>
          </p:nvPr>
        </p:nvSpPr>
        <p:spPr/>
        <p:txBody>
          <a:bodyPr/>
          <a:lstStyle/>
          <a:p>
            <a:r>
              <a:rPr lang="en-US" b="1" dirty="0">
                <a:solidFill>
                  <a:schemeClr val="tx1"/>
                </a:solidFill>
              </a:rPr>
              <a:t>Health Dimensions</a:t>
            </a:r>
          </a:p>
        </p:txBody>
      </p:sp>
      <p:graphicFrame>
        <p:nvGraphicFramePr>
          <p:cNvPr id="7" name="Content Placeholder 6">
            <a:extLst>
              <a:ext uri="{FF2B5EF4-FFF2-40B4-BE49-F238E27FC236}">
                <a16:creationId xmlns:a16="http://schemas.microsoft.com/office/drawing/2014/main" id="{A2DE47FB-C42D-14C3-B5AB-3068A77015E9}"/>
              </a:ext>
            </a:extLst>
          </p:cNvPr>
          <p:cNvGraphicFramePr>
            <a:graphicFrameLocks noGrp="1"/>
          </p:cNvGraphicFramePr>
          <p:nvPr>
            <p:ph idx="1"/>
          </p:nvPr>
        </p:nvGraphicFramePr>
        <p:xfrm>
          <a:off x="723276" y="1663908"/>
          <a:ext cx="9872871" cy="500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14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E507-3C56-77BD-3176-5D4E9424D40B}"/>
              </a:ext>
            </a:extLst>
          </p:cNvPr>
          <p:cNvSpPr>
            <a:spLocks noGrp="1"/>
          </p:cNvSpPr>
          <p:nvPr>
            <p:ph type="title"/>
          </p:nvPr>
        </p:nvSpPr>
        <p:spPr>
          <a:xfrm>
            <a:off x="1143000" y="381000"/>
            <a:ext cx="9875520" cy="1356360"/>
          </a:xfrm>
        </p:spPr>
        <p:txBody>
          <a:bodyPr/>
          <a:lstStyle/>
          <a:p>
            <a:r>
              <a:rPr lang="en-US" b="1" dirty="0">
                <a:solidFill>
                  <a:schemeClr val="tx1"/>
                </a:solidFill>
              </a:rPr>
              <a:t>Physical Health </a:t>
            </a:r>
          </a:p>
        </p:txBody>
      </p:sp>
      <p:graphicFrame>
        <p:nvGraphicFramePr>
          <p:cNvPr id="9" name="Diagram 8">
            <a:extLst>
              <a:ext uri="{FF2B5EF4-FFF2-40B4-BE49-F238E27FC236}">
                <a16:creationId xmlns:a16="http://schemas.microsoft.com/office/drawing/2014/main" id="{C1075F15-6B2E-B577-BB86-AB0EB2B2ADFA}"/>
              </a:ext>
            </a:extLst>
          </p:cNvPr>
          <p:cNvGraphicFramePr/>
          <p:nvPr/>
        </p:nvGraphicFramePr>
        <p:xfrm>
          <a:off x="649073" y="4149965"/>
          <a:ext cx="10369447" cy="232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886EB663-0E39-DDE0-BEFC-E0A049CC7A95}"/>
              </a:ext>
            </a:extLst>
          </p:cNvPr>
          <p:cNvGraphicFramePr>
            <a:graphicFrameLocks noGrp="1"/>
          </p:cNvGraphicFramePr>
          <p:nvPr>
            <p:ph sz="half" idx="2"/>
          </p:nvPr>
        </p:nvGraphicFramePr>
        <p:xfrm>
          <a:off x="843197" y="1737360"/>
          <a:ext cx="10549328" cy="12848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 Placeholder 4">
            <a:extLst>
              <a:ext uri="{FF2B5EF4-FFF2-40B4-BE49-F238E27FC236}">
                <a16:creationId xmlns:a16="http://schemas.microsoft.com/office/drawing/2014/main" id="{CF49CE2D-C8C5-EADC-054F-10F8B7DD813C}"/>
              </a:ext>
            </a:extLst>
          </p:cNvPr>
          <p:cNvSpPr>
            <a:spLocks noGrp="1"/>
          </p:cNvSpPr>
          <p:nvPr>
            <p:ph type="body" sz="quarter" idx="3"/>
          </p:nvPr>
        </p:nvSpPr>
        <p:spPr>
          <a:xfrm>
            <a:off x="1157988" y="3093720"/>
            <a:ext cx="8855442" cy="1088974"/>
          </a:xfrm>
        </p:spPr>
        <p:txBody>
          <a:bodyPr>
            <a:normAutofit/>
          </a:bodyPr>
          <a:lstStyle/>
          <a:p>
            <a:r>
              <a:rPr lang="en-US" sz="4400" dirty="0">
                <a:solidFill>
                  <a:schemeClr val="tx1"/>
                </a:solidFill>
              </a:rPr>
              <a:t>Mental Health </a:t>
            </a:r>
          </a:p>
        </p:txBody>
      </p:sp>
    </p:spTree>
    <p:extLst>
      <p:ext uri="{BB962C8B-B14F-4D97-AF65-F5344CB8AC3E}">
        <p14:creationId xmlns:p14="http://schemas.microsoft.com/office/powerpoint/2010/main" val="275865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9560-9E58-9F6D-1512-CF07C609A4F0}"/>
              </a:ext>
            </a:extLst>
          </p:cNvPr>
          <p:cNvSpPr>
            <a:spLocks noGrp="1"/>
          </p:cNvSpPr>
          <p:nvPr>
            <p:ph type="title"/>
          </p:nvPr>
        </p:nvSpPr>
        <p:spPr/>
        <p:txBody>
          <a:bodyPr/>
          <a:lstStyle/>
          <a:p>
            <a:r>
              <a:rPr lang="en-US" b="1" dirty="0">
                <a:solidFill>
                  <a:schemeClr val="tx1"/>
                </a:solidFill>
              </a:rPr>
              <a:t>Social Health </a:t>
            </a:r>
          </a:p>
        </p:txBody>
      </p:sp>
      <p:graphicFrame>
        <p:nvGraphicFramePr>
          <p:cNvPr id="4" name="Content Placeholder 3">
            <a:extLst>
              <a:ext uri="{FF2B5EF4-FFF2-40B4-BE49-F238E27FC236}">
                <a16:creationId xmlns:a16="http://schemas.microsoft.com/office/drawing/2014/main" id="{6C28CEF0-4A98-8A0B-6F5F-567A4DAF55CB}"/>
              </a:ext>
            </a:extLst>
          </p:cNvPr>
          <p:cNvGraphicFramePr>
            <a:graphicFrameLocks noGrp="1"/>
          </p:cNvGraphicFramePr>
          <p:nvPr>
            <p:ph idx="1"/>
          </p:nvPr>
        </p:nvGraphicFramePr>
        <p:xfrm>
          <a:off x="1008088" y="2209800"/>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72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25CA-27BC-B810-9C23-968D2F9D86CB}"/>
              </a:ext>
            </a:extLst>
          </p:cNvPr>
          <p:cNvSpPr>
            <a:spLocks noGrp="1"/>
          </p:cNvSpPr>
          <p:nvPr>
            <p:ph type="title"/>
          </p:nvPr>
        </p:nvSpPr>
        <p:spPr/>
        <p:txBody>
          <a:bodyPr/>
          <a:lstStyle/>
          <a:p>
            <a:r>
              <a:rPr lang="en-US" b="1" dirty="0">
                <a:solidFill>
                  <a:schemeClr val="tx1"/>
                </a:solidFill>
              </a:rPr>
              <a:t>Spiritual Health </a:t>
            </a:r>
          </a:p>
        </p:txBody>
      </p:sp>
      <p:sp>
        <p:nvSpPr>
          <p:cNvPr id="4" name="Text Placeholder 3">
            <a:extLst>
              <a:ext uri="{FF2B5EF4-FFF2-40B4-BE49-F238E27FC236}">
                <a16:creationId xmlns:a16="http://schemas.microsoft.com/office/drawing/2014/main" id="{D713F329-DFC9-E288-A0C9-A7D24C6A9AE8}"/>
              </a:ext>
            </a:extLst>
          </p:cNvPr>
          <p:cNvSpPr>
            <a:spLocks noGrp="1"/>
          </p:cNvSpPr>
          <p:nvPr>
            <p:ph type="body" idx="1"/>
          </p:nvPr>
        </p:nvSpPr>
        <p:spPr>
          <a:xfrm>
            <a:off x="1167948" y="2925062"/>
            <a:ext cx="4754880" cy="777240"/>
          </a:xfrm>
        </p:spPr>
        <p:txBody>
          <a:bodyPr>
            <a:normAutofit/>
          </a:bodyPr>
          <a:lstStyle/>
          <a:p>
            <a:r>
              <a:rPr lang="en-US" sz="4400" dirty="0">
                <a:solidFill>
                  <a:schemeClr val="tx1"/>
                </a:solidFill>
              </a:rPr>
              <a:t>Emotional Health </a:t>
            </a:r>
          </a:p>
        </p:txBody>
      </p:sp>
      <p:graphicFrame>
        <p:nvGraphicFramePr>
          <p:cNvPr id="12" name="Content Placeholder 11">
            <a:extLst>
              <a:ext uri="{FF2B5EF4-FFF2-40B4-BE49-F238E27FC236}">
                <a16:creationId xmlns:a16="http://schemas.microsoft.com/office/drawing/2014/main" id="{51D20C53-8458-07DC-AB02-D4409B69D7F2}"/>
              </a:ext>
            </a:extLst>
          </p:cNvPr>
          <p:cNvGraphicFramePr>
            <a:graphicFrameLocks noGrp="1"/>
          </p:cNvGraphicFramePr>
          <p:nvPr>
            <p:ph sz="quarter" idx="2"/>
          </p:nvPr>
        </p:nvGraphicFramePr>
        <p:xfrm>
          <a:off x="1008088" y="1669798"/>
          <a:ext cx="10834142" cy="94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59C64140-2496-B87B-B722-B84D6F894EF9}"/>
              </a:ext>
            </a:extLst>
          </p:cNvPr>
          <p:cNvGraphicFramePr/>
          <p:nvPr/>
        </p:nvGraphicFramePr>
        <p:xfrm>
          <a:off x="1167948" y="3702302"/>
          <a:ext cx="4754880" cy="777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ontent Placeholder 5">
            <a:extLst>
              <a:ext uri="{FF2B5EF4-FFF2-40B4-BE49-F238E27FC236}">
                <a16:creationId xmlns:a16="http://schemas.microsoft.com/office/drawing/2014/main" id="{AD91FD02-F765-CD61-CF31-7673CB439B40}"/>
              </a:ext>
            </a:extLst>
          </p:cNvPr>
          <p:cNvSpPr>
            <a:spLocks noGrp="1"/>
          </p:cNvSpPr>
          <p:nvPr>
            <p:ph sz="half" idx="4"/>
          </p:nvPr>
        </p:nvSpPr>
        <p:spPr>
          <a:xfrm>
            <a:off x="1008088" y="4854296"/>
            <a:ext cx="10554360" cy="3383280"/>
          </a:xfrm>
        </p:spPr>
        <p:txBody>
          <a:bodyPr>
            <a:normAutofit/>
          </a:bodyPr>
          <a:lstStyle/>
          <a:p>
            <a:pPr marL="45720" indent="0">
              <a:buNone/>
            </a:pPr>
            <a:r>
              <a:rPr lang="en-US" sz="4400" b="1" dirty="0">
                <a:solidFill>
                  <a:schemeClr val="tx1"/>
                </a:solidFill>
              </a:rPr>
              <a:t>Environmental Health </a:t>
            </a:r>
          </a:p>
          <a:p>
            <a:pPr marL="45720" indent="0">
              <a:buNone/>
            </a:pPr>
            <a:r>
              <a:rPr lang="en-US" b="1" i="1" dirty="0">
                <a:solidFill>
                  <a:schemeClr val="tx1"/>
                </a:solidFill>
              </a:rPr>
              <a:t>Appreciation of the external environment and one’s role in caring for it </a:t>
            </a:r>
          </a:p>
        </p:txBody>
      </p:sp>
    </p:spTree>
    <p:extLst>
      <p:ext uri="{BB962C8B-B14F-4D97-AF65-F5344CB8AC3E}">
        <p14:creationId xmlns:p14="http://schemas.microsoft.com/office/powerpoint/2010/main" val="888933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asi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6144C181717243B110EE49ED55660C" ma:contentTypeVersion="8" ma:contentTypeDescription="Create a new document." ma:contentTypeScope="" ma:versionID="7866e7e207c13586b0383e114244dfc0">
  <xsd:schema xmlns:xsd="http://www.w3.org/2001/XMLSchema" xmlns:xs="http://www.w3.org/2001/XMLSchema" xmlns:p="http://schemas.microsoft.com/office/2006/metadata/properties" xmlns:ns3="776a5535-ebae-4859-a5d4-f0d356f51f1d" targetNamespace="http://schemas.microsoft.com/office/2006/metadata/properties" ma:root="true" ma:fieldsID="e9b3cd4bb3130d1aaf4146516d0e5671" ns3:_="">
    <xsd:import namespace="776a5535-ebae-4859-a5d4-f0d356f51f1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GenerationTime" minOccurs="0"/>
                <xsd:element ref="ns3:MediaServiceEventHashCode"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a5535-ebae-4859-a5d4-f0d356f51f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76a5535-ebae-4859-a5d4-f0d356f51f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ABEA3A-56CA-46E2-9E8D-763174E0B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a5535-ebae-4859-a5d4-f0d356f51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192D47-D9EF-4236-B8A4-6122C54C9301}">
  <ds:schemaRefs>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776a5535-ebae-4859-a5d4-f0d356f51f1d"/>
    <ds:schemaRef ds:uri="http://schemas.microsoft.com/office/2006/metadata/properties"/>
  </ds:schemaRefs>
</ds:datastoreItem>
</file>

<file path=customXml/itemProps3.xml><?xml version="1.0" encoding="utf-8"?>
<ds:datastoreItem xmlns:ds="http://schemas.openxmlformats.org/officeDocument/2006/customXml" ds:itemID="{1EDB3553-88B0-4FB9-89C3-A89A929C07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TotalTime>
  <Words>1418</Words>
  <Application>Microsoft Office PowerPoint</Application>
  <PresentationFormat>Widescreen</PresentationFormat>
  <Paragraphs>129</Paragraphs>
  <Slides>28</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Algerian</vt:lpstr>
      <vt:lpstr>Aptos</vt:lpstr>
      <vt:lpstr>Aptos Display</vt:lpstr>
      <vt:lpstr>Arial</vt:lpstr>
      <vt:lpstr>Corbel</vt:lpstr>
      <vt:lpstr>Palatino Linotype</vt:lpstr>
      <vt:lpstr>Times New Roman</vt:lpstr>
      <vt:lpstr>Office Theme</vt:lpstr>
      <vt:lpstr>Basis</vt:lpstr>
      <vt:lpstr>Acrobat Document</vt:lpstr>
      <vt:lpstr>Introduction to Community Medicine and  Primary Healthcare (PHC)</vt:lpstr>
      <vt:lpstr>What is Community Medicine?</vt:lpstr>
      <vt:lpstr>Core subjects in community medicine </vt:lpstr>
      <vt:lpstr>Definitions of Health </vt:lpstr>
      <vt:lpstr>PowerPoint Presentation</vt:lpstr>
      <vt:lpstr>Health Dimensions</vt:lpstr>
      <vt:lpstr>Physical Health </vt:lpstr>
      <vt:lpstr>Social Health </vt:lpstr>
      <vt:lpstr>Spiritual Health </vt:lpstr>
      <vt:lpstr>PowerPoint Presentation</vt:lpstr>
      <vt:lpstr>Spectrum Of Health</vt:lpstr>
      <vt:lpstr>Determinants of Health </vt:lpstr>
      <vt:lpstr>Social determinants of health (SDOH)</vt:lpstr>
      <vt:lpstr>PowerPoint Presentation</vt:lpstr>
      <vt:lpstr>PowerPoint Presentation</vt:lpstr>
      <vt:lpstr>PowerPoint Presentation</vt:lpstr>
      <vt:lpstr>PowerPoint Presentation</vt:lpstr>
      <vt:lpstr>Health Care </vt:lpstr>
      <vt:lpstr>Levels of Health Care</vt:lpstr>
      <vt:lpstr>Primary Health Care (PHC)</vt:lpstr>
      <vt:lpstr>Secondary Health Care </vt:lpstr>
      <vt:lpstr>Tertiary Health Care</vt:lpstr>
      <vt:lpstr>Concept of PHC</vt:lpstr>
      <vt:lpstr>PowerPoint Presentation</vt:lpstr>
      <vt:lpstr>Alma Atta Declarations</vt:lpstr>
      <vt:lpstr>CONT’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Mishkah Bani Mustafa</dc:creator>
  <cp:lastModifiedBy>Mishkah Bani Mustafa</cp:lastModifiedBy>
  <cp:revision>7</cp:revision>
  <dcterms:created xsi:type="dcterms:W3CDTF">2024-10-25T17:00:59Z</dcterms:created>
  <dcterms:modified xsi:type="dcterms:W3CDTF">2026-02-28T11:06:19Z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0x0101005E6144C181717243B110EE49ED55660C</vt:lpwstr>
  </property>
</Properties>
</file>